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Action1.xml" ContentType="application/vnd.ms-office.inkActio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9"/>
  </p:notesMasterIdLst>
  <p:sldIdLst>
    <p:sldId id="256" r:id="rId2"/>
    <p:sldId id="257" r:id="rId3"/>
    <p:sldId id="258" r:id="rId4"/>
    <p:sldId id="273" r:id="rId5"/>
    <p:sldId id="277" r:id="rId6"/>
    <p:sldId id="285" r:id="rId7"/>
    <p:sldId id="260" r:id="rId8"/>
    <p:sldId id="274" r:id="rId9"/>
    <p:sldId id="282" r:id="rId10"/>
    <p:sldId id="279" r:id="rId11"/>
    <p:sldId id="275" r:id="rId12"/>
    <p:sldId id="284" r:id="rId13"/>
    <p:sldId id="276" r:id="rId14"/>
    <p:sldId id="280" r:id="rId15"/>
    <p:sldId id="259" r:id="rId16"/>
    <p:sldId id="278" r:id="rId17"/>
    <p:sldId id="261" r:id="rId18"/>
    <p:sldId id="262" r:id="rId19"/>
    <p:sldId id="263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97" autoAdjust="0"/>
    <p:restoredTop sz="94660"/>
  </p:normalViewPr>
  <p:slideViewPr>
    <p:cSldViewPr>
      <p:cViewPr varScale="1">
        <p:scale>
          <a:sx n="64" d="100"/>
          <a:sy n="64" d="100"/>
        </p:scale>
        <p:origin x="1184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6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ink/inkAction1.xml><?xml version="1.0" encoding="utf-8"?>
<iact:actions xmlns:iact="http://schemas.microsoft.com/office/powerpoint/2014/inkAction" lengthUnit="cm" timeUnit="ms">
  <inkml:definitions xmlns:inkml="http://www.w3.org/2003/InkML"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2-05-18T06:11:50.60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act:action type="add" startTime="63374">
    <iact:property name="dataType"/>
    <iact:actionData xml:id="d0">
      <inkml:trace xmlns:inkml="http://www.w3.org/2003/InkML" xml:id="stk0" contextRef="#ctx0" brushRef="#br0">2436 14130 0,'26'0'310,"-1"0"-293,0 0-8,1 0-1,-1 0-3,1 0 1,-1 0 12,0 0-15,1 0 6,-1 0-6,0 0 7,1 0-3,-1 0-2,1 0 11,-1 0-9,0 0 0,1 0-3,-1 0 5,0 0 5,1 0-4,-1 0 4,1 0-8,-1 0-1,0 0-1,1 0 4,-1-26 3,0 26 1,1 0-5,-1 0-1,1 0 4,50-25 13,-51 25-16,0 0-1,26 0 0,-25 0 9,24 0-4,-24 0 0,-1 0-6,0 0 4,1 0-5,-1 0 2,26-25 6,-26 25-2,1 0-3,24 0-2,-24 0 5,-1 0-5,26 0 11,-26 0-12,26 0 6,-26 0-6,26 0 6,0 0 4,-26 0-11,26 0 4,-26 0 0,26 0 0,-25 0 8,24 0-8,-24 0 1,24-26-4,1 26 7,-25 0-8,-1 0 3,51-25 1,-51 25 2,1 0-5,25-26 4,-1 26 1,-24 0-5,24 0 6,1 0-7,-25 0 5,24 0-1,-24 0 0,24 0 2,1-25-4,25 25 1,-50 0 1,24 0 1,27 0 0,-27 0-4,1 0 5,0-25-4,0 25 3,-1 0-2,1 0 2,0 0 1,0 0-5,-1 0 4,26 0-3,-25 0 2,0-26 2,0 26-3,-1 0 0,1 0 0,-25 0 3,24 0-2,1 0 2,0 0-4,0 0 0,-1 0 1,26 0 3,-25 0-3,0 0 3,0 0-5,-1 0 6,1 0 0,0 0-5,0 0 0,-1 0 0,1 0 2,-25 0 1,50 0-2,-51 0 0,26 26 1,0-26-1,-26 0 7,26 0-9,-1 0 0,-24 0 3,25 0 3,-1 25-5,-24-25 2,-1 0-1,26 0 0,-26 0 1,26 25 2,0-25-3,-26 0 4,51 0-6,-25 0 4,0 0-4,-26 0 5,26 0-3,-1 0 1,1 0 2,0 26-5,-26-26 2,26 0 1,0 0 6,-26 0-10,1 0 3,24 0 6,-24 0 2,-1 0-7,0 0 0,1 25 10,-1-25 17,-50 26 25</inkml:trace>
    </iact:actionData>
  </iact:action>
</iact:action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FFBCB-B256-4193-AE3C-DBCB481BA208}" type="datetimeFigureOut">
              <a:rPr lang="en-IN" smtClean="0"/>
              <a:t>26-04-2023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2EDEB-255D-451A-A6B1-1BE3CB335F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9581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EDEB-255D-451A-A6B1-1BE3CB335F20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3196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CD325E9-DF95-407A-AAC4-50698D18A8C8}" type="datetimeFigureOut">
              <a:rPr lang="en-IN" smtClean="0"/>
              <a:t>26-04-2023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4885073-4E27-43FB-9E87-A1E02C1615A8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25E9-DF95-407A-AAC4-50698D18A8C8}" type="datetimeFigureOut">
              <a:rPr lang="en-IN" smtClean="0"/>
              <a:t>26-04-2023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5073-4E27-43FB-9E87-A1E02C1615A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25E9-DF95-407A-AAC4-50698D18A8C8}" type="datetimeFigureOut">
              <a:rPr lang="en-IN" smtClean="0"/>
              <a:t>26-04-2023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5073-4E27-43FB-9E87-A1E02C1615A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D325E9-DF95-407A-AAC4-50698D18A8C8}" type="datetimeFigureOut">
              <a:rPr lang="en-IN" smtClean="0"/>
              <a:t>26-04-2023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4885073-4E27-43FB-9E87-A1E02C1615A8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CD325E9-DF95-407A-AAC4-50698D18A8C8}" type="datetimeFigureOut">
              <a:rPr lang="en-IN" smtClean="0"/>
              <a:t>26-04-2023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4885073-4E27-43FB-9E87-A1E02C1615A8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25E9-DF95-407A-AAC4-50698D18A8C8}" type="datetimeFigureOut">
              <a:rPr lang="en-IN" smtClean="0"/>
              <a:t>26-04-2023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5073-4E27-43FB-9E87-A1E02C1615A8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25E9-DF95-407A-AAC4-50698D18A8C8}" type="datetimeFigureOut">
              <a:rPr lang="en-IN" smtClean="0"/>
              <a:t>26-04-2023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5073-4E27-43FB-9E87-A1E02C1615A8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D325E9-DF95-407A-AAC4-50698D18A8C8}" type="datetimeFigureOut">
              <a:rPr lang="en-IN" smtClean="0"/>
              <a:t>26-04-2023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4885073-4E27-43FB-9E87-A1E02C1615A8}" type="slidenum">
              <a:rPr lang="en-IN" smtClean="0"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25E9-DF95-407A-AAC4-50698D18A8C8}" type="datetimeFigureOut">
              <a:rPr lang="en-IN" smtClean="0"/>
              <a:t>26-04-2023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5073-4E27-43FB-9E87-A1E02C1615A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D325E9-DF95-407A-AAC4-50698D18A8C8}" type="datetimeFigureOut">
              <a:rPr lang="en-IN" smtClean="0"/>
              <a:t>26-04-2023</a:t>
            </a:fld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4885073-4E27-43FB-9E87-A1E02C1615A8}" type="slidenum">
              <a:rPr lang="en-IN" smtClean="0"/>
              <a:t>‹#›</a:t>
            </a:fld>
            <a:endParaRPr lang="en-IN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D325E9-DF95-407A-AAC4-50698D18A8C8}" type="datetimeFigureOut">
              <a:rPr lang="en-IN" smtClean="0"/>
              <a:t>26-04-2023</a:t>
            </a:fld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4885073-4E27-43FB-9E87-A1E02C1615A8}" type="slidenum">
              <a:rPr lang="en-IN" smtClean="0"/>
              <a:t>‹#›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D325E9-DF95-407A-AAC4-50698D18A8C8}" type="datetimeFigureOut">
              <a:rPr lang="en-IN" smtClean="0"/>
              <a:t>26-04-2023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4885073-4E27-43FB-9E87-A1E02C1615A8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microsoft.com/office/2011/relationships/inkAction" Target="../ink/inkAction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9712" y="692696"/>
            <a:ext cx="6172200" cy="725466"/>
          </a:xfrm>
        </p:spPr>
        <p:txBody>
          <a:bodyPr/>
          <a:lstStyle/>
          <a:p>
            <a:r>
              <a:rPr lang="en-US" dirty="0"/>
              <a:t>UV- Visible Spectroscopy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5736" y="2438400"/>
            <a:ext cx="6172200" cy="1371600"/>
          </a:xfrm>
        </p:spPr>
        <p:txBody>
          <a:bodyPr>
            <a:normAutofit/>
          </a:bodyPr>
          <a:lstStyle/>
          <a:p>
            <a:r>
              <a:rPr lang="en-US" sz="2400" dirty="0"/>
              <a:t>Principle, instrumentation and application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555614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763"/>
    </mc:Choice>
    <mc:Fallback>
      <p:transition spd="slow" advTm="27763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D3173AA-4EB9-F573-4453-68A8F36B9CCC}"/>
              </a:ext>
            </a:extLst>
          </p:cNvPr>
          <p:cNvSpPr txBox="1"/>
          <p:nvPr/>
        </p:nvSpPr>
        <p:spPr>
          <a:xfrm>
            <a:off x="467544" y="689789"/>
            <a:ext cx="8064896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en-US" sz="2400" b="1" dirty="0"/>
              <a:t>Auxochrome -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A saturated group with non-bonding electrons when attached to a chromophore changes both wavelength and the intensity of the absorption band is called an auxochrome.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It is also known as color- enhancing group.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Example: -OH, -OR, -NHR, -SH, -SR, -I, -Cl,-O-,-Br, etc.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The effect of the auxochrome is due to its ability to extend the conjugation of a chromophore by sharing of non- bonding electrons.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E.g.: benzene shows absorption </a:t>
            </a:r>
          </a:p>
          <a:p>
            <a:pPr algn="just"/>
            <a:r>
              <a:rPr lang="en-US" sz="2400" dirty="0"/>
              <a:t>    maximum at 255 nm while </a:t>
            </a:r>
          </a:p>
          <a:p>
            <a:pPr algn="just"/>
            <a:r>
              <a:rPr lang="en-US" sz="2400" dirty="0"/>
              <a:t>    aniline absorbs at 280 nm. Hence, </a:t>
            </a:r>
          </a:p>
          <a:p>
            <a:pPr algn="just"/>
            <a:r>
              <a:rPr lang="en-US" sz="2400" dirty="0"/>
              <a:t>    amino group is an auxochrome.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41086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8148"/>
    </mc:Choice>
    <mc:Fallback>
      <p:transition spd="slow" advTm="138148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007"/>
            <a:ext cx="7467600" cy="634082"/>
          </a:xfrm>
        </p:spPr>
        <p:txBody>
          <a:bodyPr/>
          <a:lstStyle/>
          <a:p>
            <a:r>
              <a:rPr lang="en-US" dirty="0"/>
              <a:t>Absorption and intensity shifts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048" y="836712"/>
            <a:ext cx="7787208" cy="547260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dirty="0"/>
              <a:t>1. Bathochromic Shift / Red shift: </a:t>
            </a:r>
          </a:p>
          <a:p>
            <a:pPr algn="just"/>
            <a:r>
              <a:rPr lang="en-US" dirty="0"/>
              <a:t>The shift of absorption to a longer wavelength due to substitution or change of solvent  is called bathochromic shift. Also known as Red shift because the absorption maximum shifts towards red end.</a:t>
            </a:r>
          </a:p>
          <a:p>
            <a:pPr algn="just"/>
            <a:r>
              <a:rPr lang="en-US" dirty="0"/>
              <a:t>Example: Benzene absorbs at 254nm while toluene absorbs at 261nm.</a:t>
            </a:r>
          </a:p>
          <a:p>
            <a:pPr marL="0" indent="0" algn="just">
              <a:buNone/>
            </a:pPr>
            <a:r>
              <a:rPr lang="en-US" b="1" dirty="0"/>
              <a:t>2. Hypsochromic shift / Blue shift: </a:t>
            </a:r>
          </a:p>
          <a:p>
            <a:pPr algn="just"/>
            <a:r>
              <a:rPr lang="en-US" dirty="0"/>
              <a:t>The shift of absorption to a shorter wavelength due to removal of conjugation or change in polarity of the solvent is called Hypsochromic shift. Also known as Blue shift.</a:t>
            </a:r>
          </a:p>
          <a:p>
            <a:pPr algn="just"/>
            <a:r>
              <a:rPr lang="en-US" dirty="0"/>
              <a:t>Examples: Aniline absorbs at 230nm in neutral solvent while it absorbs at 203nm in acidic medium.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01041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3843"/>
    </mc:Choice>
    <mc:Fallback>
      <p:transition spd="slow" advTm="233843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007"/>
            <a:ext cx="7467600" cy="634082"/>
          </a:xfrm>
        </p:spPr>
        <p:txBody>
          <a:bodyPr/>
          <a:lstStyle/>
          <a:p>
            <a:r>
              <a:rPr lang="en-US" dirty="0"/>
              <a:t>Absorption and intensity shifts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048" y="836712"/>
            <a:ext cx="7787208" cy="576064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b="1" dirty="0"/>
              <a:t>1. Bathochromic Shift / Red shift: </a:t>
            </a:r>
          </a:p>
          <a:p>
            <a:pPr algn="just"/>
            <a:r>
              <a:rPr lang="en-US" dirty="0"/>
              <a:t>The shift of absorption to a longer wavelength due to substitution or change of solvent  is called bathochromic shift. Also known as Red shift because the absorption maximum shifts towards red end.</a:t>
            </a:r>
          </a:p>
          <a:p>
            <a:pPr algn="just"/>
            <a:r>
              <a:rPr lang="en-US" dirty="0"/>
              <a:t>Example: Benzene absorbs at 254nm while toluene absorbs at 261nm.</a:t>
            </a:r>
          </a:p>
          <a:p>
            <a:pPr marL="0" indent="0" algn="just">
              <a:buNone/>
            </a:pPr>
            <a:r>
              <a:rPr lang="en-US" b="1" dirty="0"/>
              <a:t>2. Hypsochromic shift / Blue shift: </a:t>
            </a:r>
          </a:p>
          <a:p>
            <a:pPr algn="just"/>
            <a:r>
              <a:rPr lang="en-US" dirty="0"/>
              <a:t>The shift of absorption to a shorter wavelength due to removal of conjugation or change in polarity of the solvent is called Hypsochromic shift. Also </a:t>
            </a:r>
          </a:p>
          <a:p>
            <a:pPr marL="0" indent="0" algn="just">
              <a:buNone/>
            </a:pPr>
            <a:r>
              <a:rPr lang="en-US" dirty="0"/>
              <a:t>   known as Blue shift.</a:t>
            </a:r>
          </a:p>
          <a:p>
            <a:pPr algn="just"/>
            <a:r>
              <a:rPr lang="en-US" dirty="0"/>
              <a:t>Examples: Aniline absorbs at 280nm </a:t>
            </a:r>
          </a:p>
          <a:p>
            <a:pPr marL="0" indent="0" algn="just">
              <a:buNone/>
            </a:pPr>
            <a:r>
              <a:rPr lang="en-US" dirty="0"/>
              <a:t>   in neutral solvent while it absorbs at </a:t>
            </a:r>
          </a:p>
          <a:p>
            <a:pPr marL="0" indent="0" algn="just">
              <a:buNone/>
            </a:pPr>
            <a:r>
              <a:rPr lang="en-US" dirty="0"/>
              <a:t>   230nm in acidic medium.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69234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6927"/>
    </mc:Choice>
    <mc:Fallback>
      <p:transition spd="slow" advTm="66927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79512" y="188640"/>
                <a:ext cx="8219256" cy="6141296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buNone/>
                </a:pPr>
                <a:r>
                  <a:rPr lang="en-US" b="1" dirty="0"/>
                  <a:t>3. Hyperchromic shift:</a:t>
                </a:r>
              </a:p>
              <a:p>
                <a:pPr algn="just"/>
                <a:r>
                  <a:rPr lang="en-US" dirty="0"/>
                  <a:t>When a substituent group causes increase in intensity of a band then the effect is called hyperchromic shift. </a:t>
                </a:r>
              </a:p>
              <a:p>
                <a:pPr algn="just"/>
                <a:r>
                  <a:rPr lang="en-US" dirty="0"/>
                  <a:t>Example: The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IN" baseline="-25000" dirty="0"/>
                  <a:t>max</a:t>
                </a:r>
                <a:r>
                  <a:rPr lang="en-IN" dirty="0"/>
                  <a:t> for benzene is 7400 while styrene has 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IN" baseline="-25000" dirty="0"/>
                  <a:t>max</a:t>
                </a:r>
                <a:r>
                  <a:rPr lang="en-IN" dirty="0"/>
                  <a:t> 14,000. Thus the substitution of vinyl</a:t>
                </a:r>
              </a:p>
              <a:p>
                <a:pPr marL="0" indent="0" algn="just">
                  <a:buNone/>
                </a:pPr>
                <a:r>
                  <a:rPr lang="en-IN" dirty="0"/>
                  <a:t>(-CH=CH</a:t>
                </a:r>
                <a:r>
                  <a:rPr lang="en-IN" baseline="-25000" dirty="0"/>
                  <a:t>2</a:t>
                </a:r>
                <a:r>
                  <a:rPr lang="en-IN" dirty="0"/>
                  <a:t>) group in benzene causes hyperchromic shift.</a:t>
                </a:r>
              </a:p>
              <a:p>
                <a:pPr marL="0" indent="0" algn="just">
                  <a:buNone/>
                </a:pPr>
                <a:endParaRPr lang="en-IN" dirty="0"/>
              </a:p>
              <a:p>
                <a:pPr marL="0" indent="0" algn="just">
                  <a:buNone/>
                </a:pPr>
                <a:r>
                  <a:rPr lang="en-IN" b="1" dirty="0"/>
                  <a:t>4. Hypochromic shift:  </a:t>
                </a:r>
              </a:p>
              <a:p>
                <a:pPr algn="just"/>
                <a:r>
                  <a:rPr lang="en-US" dirty="0"/>
                  <a:t>When a particular substituent group decreases the intensity of absorption band then the effect is called hypochromic shift. </a:t>
                </a:r>
              </a:p>
              <a:p>
                <a:pPr algn="just"/>
                <a:r>
                  <a:rPr lang="en-US" dirty="0"/>
                  <a:t>Example: The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IN" baseline="-25000" dirty="0"/>
                  <a:t>max</a:t>
                </a:r>
                <a:r>
                  <a:rPr lang="en-IN" dirty="0"/>
                  <a:t> </a:t>
                </a:r>
                <a:r>
                  <a:rPr lang="en-US" dirty="0"/>
                  <a:t>for benzene is 204 </a:t>
                </a:r>
              </a:p>
              <a:p>
                <a:pPr marL="0" indent="0" algn="just">
                  <a:buNone/>
                </a:pPr>
                <a:r>
                  <a:rPr lang="en-US" dirty="0"/>
                  <a:t>  for B-band while chlorobenzene has </a:t>
                </a:r>
              </a:p>
              <a:p>
                <a:pPr marL="0" indent="0" algn="just">
                  <a:buNone/>
                </a:pPr>
                <a:r>
                  <a:rPr lang="en-US" b="1" dirty="0">
                    <a:ea typeface="Cambria Math"/>
                  </a:rPr>
                  <a:t> 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IN" baseline="-25000" dirty="0"/>
                  <a:t>max</a:t>
                </a:r>
                <a:r>
                  <a:rPr lang="en-IN" dirty="0"/>
                  <a:t> 190 for B-band. Thus substitution </a:t>
                </a:r>
              </a:p>
              <a:p>
                <a:pPr marL="0" indent="0" algn="just">
                  <a:buNone/>
                </a:pPr>
                <a:r>
                  <a:rPr lang="en-IN"/>
                  <a:t>of </a:t>
                </a:r>
                <a:r>
                  <a:rPr lang="en-IN" dirty="0"/>
                  <a:t>chloro group causes hypochromic shift.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79512" y="188640"/>
                <a:ext cx="8219256" cy="6141296"/>
              </a:xfrm>
              <a:blipFill>
                <a:blip r:embed="rId4"/>
                <a:stretch>
                  <a:fillRect l="-1112" t="-1390" r="-111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0103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8453"/>
    </mc:Choice>
    <mc:Fallback>
      <p:transition spd="slow" advTm="148453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129C7-F9F8-3C19-AAD2-9D8E7053D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en-GB" dirty="0"/>
              <a:t>Absorption and intensity shifts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C51A41-A560-8FFB-2541-AA7D849A38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0994" y="1124744"/>
            <a:ext cx="8076721" cy="524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02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8567"/>
    </mc:Choice>
    <mc:Fallback>
      <p:transition spd="slow" advTm="138567"/>
    </mc:Fallback>
  </mc:AlternateContent>
  <p:extLst>
    <p:ext uri="{3A86A75C-4F4B-4683-9AE1-C65F6400EC91}">
      <p14:laserTraceLst xmlns:p14="http://schemas.microsoft.com/office/powerpoint/2010/main">
        <p14:tracePtLst>
          <p14:tracePt t="22703" x="3194050" y="6146800"/>
          <p14:tracePt t="22870" x="2776538" y="6327775"/>
          <p14:tracePt t="22879" x="2832100" y="6108700"/>
          <p14:tracePt t="22885" x="2878138" y="5935663"/>
          <p14:tracePt t="22894" x="2922588" y="5726113"/>
          <p14:tracePt t="22898" x="2995613" y="5497513"/>
          <p14:tracePt t="22904" x="3041650" y="5332413"/>
          <p14:tracePt t="22911" x="3097213" y="5168900"/>
          <p14:tracePt t="22918" x="3160713" y="5013325"/>
          <p14:tracePt t="22924" x="3206750" y="4894263"/>
          <p14:tracePt t="22932" x="3243263" y="4784725"/>
          <p14:tracePt t="22938" x="3289300" y="4665663"/>
          <p14:tracePt t="22946" x="3316288" y="4592638"/>
          <p14:tracePt t="22952" x="3352800" y="4511675"/>
          <p14:tracePt t="22959" x="3370263" y="4446588"/>
          <p14:tracePt t="22966" x="3389313" y="4419600"/>
          <p14:tracePt t="22972" x="3406775" y="4392613"/>
          <p14:tracePt t="22982" x="3416300" y="4365625"/>
          <p14:tracePt t="22986" x="3425825" y="4346575"/>
          <p14:tracePt t="22995" x="3435350" y="4329113"/>
          <p14:tracePt t="23000" x="3443288" y="4310063"/>
          <p14:tracePt t="23007" x="3452813" y="4292600"/>
          <p14:tracePt t="23015" x="3452813" y="4273550"/>
          <p14:tracePt t="23020" x="3462338" y="4273550"/>
          <p14:tracePt t="23028" x="3462338" y="4264025"/>
          <p14:tracePt t="23034" x="3462338" y="4246563"/>
          <p14:tracePt t="23041" x="3462338" y="4237038"/>
          <p14:tracePt t="23048" x="3471863" y="4227513"/>
          <p14:tracePt t="23055" x="3471863" y="4219575"/>
          <p14:tracePt t="23062" x="3479800" y="4200525"/>
          <p14:tracePt t="23076" x="3479800" y="4191000"/>
          <p14:tracePt t="23083" x="3489325" y="4173538"/>
          <p14:tracePt t="23089" x="3489325" y="4164013"/>
          <p14:tracePt t="23096" x="3498850" y="4154488"/>
          <p14:tracePt t="23103" x="3508375" y="4146550"/>
          <p14:tracePt t="23111" x="3508375" y="4137025"/>
          <p14:tracePt t="23123" x="3508375" y="4127500"/>
          <p14:tracePt t="23130" x="3508375" y="4117975"/>
          <p14:tracePt t="23137" x="3516313" y="4110038"/>
          <p14:tracePt t="23151" x="3525838" y="4100513"/>
          <p14:tracePt t="23158" x="3525838" y="4090988"/>
          <p14:tracePt t="23165" x="3535363" y="4081463"/>
          <p14:tracePt t="23171" x="3552825" y="4073525"/>
          <p14:tracePt t="23178" x="3562350" y="4044950"/>
          <p14:tracePt t="23185" x="3571875" y="4044950"/>
          <p14:tracePt t="23192" x="3581400" y="4027488"/>
          <p14:tracePt t="23200" x="3598863" y="4008438"/>
          <p14:tracePt t="23206" x="3608388" y="3990975"/>
          <p14:tracePt t="23215" x="3625850" y="3954463"/>
          <p14:tracePt t="23219" x="3644900" y="3935413"/>
          <p14:tracePt t="23228" x="3654425" y="3908425"/>
          <p14:tracePt t="23233" x="3681413" y="3889375"/>
          <p14:tracePt t="23240" x="3690938" y="3852863"/>
          <p14:tracePt t="23247" x="3708400" y="3825875"/>
          <p14:tracePt t="23254" x="3717925" y="3808413"/>
          <p14:tracePt t="23262" x="3727450" y="3779838"/>
          <p14:tracePt t="23268" x="3735388" y="3762375"/>
          <p14:tracePt t="23274" x="3744913" y="3725863"/>
          <p14:tracePt t="23282" x="3754438" y="3706813"/>
          <p14:tracePt t="23288" x="3763963" y="3689350"/>
          <p14:tracePt t="23295" x="3763963" y="3670300"/>
          <p14:tracePt t="23302" x="3763963" y="3662363"/>
          <p14:tracePt t="23315" x="3773488" y="3652838"/>
          <p14:tracePt t="23329" x="3781425" y="3643313"/>
          <p14:tracePt t="23569" x="3781425" y="3633788"/>
          <p14:tracePt t="23577" x="3800475" y="3616325"/>
          <p14:tracePt t="23583" x="3810000" y="3597275"/>
          <p14:tracePt t="23590" x="3836988" y="3570288"/>
          <p14:tracePt t="23596" x="3854450" y="3543300"/>
          <p14:tracePt t="23603" x="3883025" y="3516313"/>
          <p14:tracePt t="23611" x="3900488" y="3487738"/>
          <p14:tracePt t="23617" x="3919538" y="3451225"/>
          <p14:tracePt t="23624" x="3937000" y="3424238"/>
          <p14:tracePt t="23631" x="3973513" y="3378200"/>
          <p14:tracePt t="23637" x="3992563" y="3351213"/>
          <p14:tracePt t="23644" x="4019550" y="3314700"/>
          <p14:tracePt t="23651" x="4037013" y="3278188"/>
          <p14:tracePt t="23658" x="4056063" y="3241675"/>
          <p14:tracePt t="23665" x="4083050" y="3195638"/>
          <p14:tracePt t="23672" x="4102100" y="3168650"/>
          <p14:tracePt t="23679" x="4119563" y="3151188"/>
          <p14:tracePt t="23686" x="4129088" y="3105150"/>
          <p14:tracePt t="23694" x="4156075" y="3059113"/>
          <p14:tracePt t="23699" x="4175125" y="3013075"/>
          <p14:tracePt t="23706" x="4183063" y="2976563"/>
          <p14:tracePt t="23715" x="4202113" y="2940050"/>
          <p14:tracePt t="23720" x="4219575" y="2913063"/>
          <p14:tracePt t="23728" x="4229100" y="2886075"/>
          <p14:tracePt t="23734" x="4238625" y="2849563"/>
          <p14:tracePt t="23740" x="4248150" y="2830513"/>
          <p14:tracePt t="23749" x="4256088" y="2830513"/>
          <p14:tracePt t="23754" x="4256088" y="2813050"/>
          <p14:tracePt t="23761" x="4265613" y="2803525"/>
          <p14:tracePt t="23768" x="4265613" y="2794000"/>
          <p14:tracePt t="23774" x="4265613" y="2784475"/>
          <p14:tracePt t="23782" x="4265613" y="2776538"/>
          <p14:tracePt t="23788" x="4275138" y="2776538"/>
          <p14:tracePt t="23796" x="4275138" y="2767013"/>
          <p14:tracePt t="23802" x="4284663" y="2767013"/>
          <p14:tracePt t="23811" x="4292600" y="2757488"/>
          <p14:tracePt t="23816" x="4302125" y="2757488"/>
          <p14:tracePt t="23823" x="4311650" y="2747963"/>
          <p14:tracePt t="23837" x="4311650" y="2740025"/>
          <p14:tracePt t="23845" x="4321175" y="2740025"/>
          <p14:tracePt t="23850" x="4338638" y="2740025"/>
          <p14:tracePt t="23857" x="4357688" y="2730500"/>
          <p14:tracePt t="23864" x="4375150" y="2730500"/>
          <p14:tracePt t="23872" x="4394200" y="2730500"/>
          <p14:tracePt t="23880" x="4421188" y="2730500"/>
          <p14:tracePt t="23885" x="4457700" y="2730500"/>
          <p14:tracePt t="23891" x="4484688" y="2730500"/>
          <p14:tracePt t="23898" x="4513263" y="2740025"/>
          <p14:tracePt t="23905" x="4540250" y="2747963"/>
          <p14:tracePt t="23912" x="4557713" y="2757488"/>
          <p14:tracePt t="23920" x="4594225" y="2784475"/>
          <p14:tracePt t="23926" x="4613275" y="2803525"/>
          <p14:tracePt t="23932" x="4630738" y="2813050"/>
          <p14:tracePt t="23939" x="4649788" y="2830513"/>
          <p14:tracePt t="23948" x="4667250" y="2857500"/>
          <p14:tracePt t="23953" x="4686300" y="2876550"/>
          <p14:tracePt t="23962" x="4703763" y="2913063"/>
          <p14:tracePt t="23967" x="4722813" y="2940050"/>
          <p14:tracePt t="23974" x="4740275" y="2968625"/>
          <p14:tracePt t="23983" x="4759325" y="3005138"/>
          <p14:tracePt t="23987" x="4768850" y="3032125"/>
          <p14:tracePt t="23995" x="4795838" y="3049588"/>
          <p14:tracePt t="24001" x="4805363" y="3086100"/>
          <p14:tracePt t="24007" x="4822825" y="3105150"/>
          <p14:tracePt t="24015" x="4832350" y="3132138"/>
          <p14:tracePt t="24022" x="4859338" y="3159125"/>
          <p14:tracePt t="24028" x="4887913" y="3195638"/>
          <p14:tracePt t="24036" x="4905375" y="3224213"/>
          <p14:tracePt t="24043" x="4914900" y="3241675"/>
          <p14:tracePt t="24051" x="4932363" y="3278188"/>
          <p14:tracePt t="24056" x="4951413" y="3297238"/>
          <p14:tracePt t="24062" x="4960938" y="3314700"/>
          <p14:tracePt t="24070" x="4968875" y="3324225"/>
          <p14:tracePt t="24078" x="4978400" y="3324225"/>
          <p14:tracePt t="24084" x="4987925" y="3333750"/>
          <p14:tracePt t="24090" x="4987925" y="3341688"/>
          <p14:tracePt t="24097" x="4997450" y="3341688"/>
          <p14:tracePt t="24104" x="4997450" y="3351213"/>
          <p14:tracePt t="24124" x="5005388" y="3360738"/>
          <p14:tracePt t="24138" x="5005388" y="3370263"/>
          <p14:tracePt t="24207" x="5005388" y="3351213"/>
          <p14:tracePt t="24214" x="4997450" y="3333750"/>
          <p14:tracePt t="24221" x="4968875" y="3314700"/>
          <p14:tracePt t="24228" x="4960938" y="3287713"/>
          <p14:tracePt t="24234" x="4941888" y="3251200"/>
          <p14:tracePt t="24241" x="4914900" y="3224213"/>
          <p14:tracePt t="24248" x="4887913" y="3205163"/>
          <p14:tracePt t="24255" x="4868863" y="3168650"/>
          <p14:tracePt t="24262" x="4859338" y="3151188"/>
          <p14:tracePt t="24269" x="4841875" y="3132138"/>
          <p14:tracePt t="24275" x="4822825" y="3114675"/>
          <p14:tracePt t="24282" x="4805363" y="3095625"/>
          <p14:tracePt t="24289" x="4795838" y="3059113"/>
          <p14:tracePt t="24295" x="4776788" y="3041650"/>
          <p14:tracePt t="24303" x="4768850" y="3022600"/>
          <p14:tracePt t="24311" x="4759325" y="3013075"/>
          <p14:tracePt t="24316" x="4749800" y="3005138"/>
          <p14:tracePt t="24323" x="4740275" y="2995613"/>
          <p14:tracePt t="24330" x="4732338" y="2986088"/>
          <p14:tracePt t="24337" x="4722813" y="2976563"/>
          <p14:tracePt t="24345" x="4713288" y="2968625"/>
          <p14:tracePt t="24351" x="4703763" y="2968625"/>
          <p14:tracePt t="24364" x="4695825" y="2959100"/>
          <p14:tracePt t="24371" x="4686300" y="2959100"/>
          <p14:tracePt t="24379" x="4676775" y="2949575"/>
          <p14:tracePt t="24385" x="4667250" y="2949575"/>
          <p14:tracePt t="24392" x="4649788" y="2949575"/>
          <p14:tracePt t="24400" x="4630738" y="2949575"/>
          <p14:tracePt t="24405" x="4613275" y="2949575"/>
          <p14:tracePt t="24414" x="4594225" y="2959100"/>
          <p14:tracePt t="24419" x="4576763" y="2968625"/>
          <p14:tracePt t="24428" x="4557713" y="2986088"/>
          <p14:tracePt t="24433" x="4540250" y="2995613"/>
          <p14:tracePt t="24440" x="4513263" y="3005138"/>
          <p14:tracePt t="24448" x="4503738" y="3022600"/>
          <p14:tracePt t="24453" x="4484688" y="3041650"/>
          <p14:tracePt t="24462" x="4467225" y="3049588"/>
          <p14:tracePt t="24468" x="4448175" y="3068638"/>
          <p14:tracePt t="24474" x="4421188" y="3095625"/>
          <p14:tracePt t="24481" x="4394200" y="3122613"/>
          <p14:tracePt t="24488" x="4375150" y="3141663"/>
          <p14:tracePt t="24495" x="4357688" y="3159125"/>
          <p14:tracePt t="24501" x="4338638" y="3178175"/>
          <p14:tracePt t="24508" x="4311650" y="3205163"/>
          <p14:tracePt t="24515" x="4292600" y="3214688"/>
          <p14:tracePt t="24522" x="4284663" y="3232150"/>
          <p14:tracePt t="24529" x="4275138" y="3232150"/>
          <p14:tracePt t="24536" x="4275138" y="3241675"/>
          <p14:tracePt t="24545" x="4265613" y="3251200"/>
          <p14:tracePt t="24549" x="4256088" y="3260725"/>
          <p14:tracePt t="24557" x="4256088" y="3268663"/>
          <p14:tracePt t="24563" x="4248150" y="3278188"/>
          <p14:tracePt t="24578" x="4238625" y="3287713"/>
          <p14:tracePt t="24591" x="4229100" y="3297238"/>
          <p14:tracePt t="24597" x="4229100" y="3305175"/>
          <p14:tracePt t="24604" x="4229100" y="3314700"/>
          <p14:tracePt t="24611" x="4219575" y="3314700"/>
          <p14:tracePt t="24618" x="4219575" y="3324225"/>
          <p14:tracePt t="24625" x="4219575" y="3333750"/>
          <p14:tracePt t="24639" x="4219575" y="3341688"/>
          <p14:tracePt t="24721" x="4219575" y="3333750"/>
          <p14:tracePt t="24727" x="4229100" y="3314700"/>
          <p14:tracePt t="24735" x="4248150" y="3305175"/>
          <p14:tracePt t="24741" x="4256088" y="3278188"/>
          <p14:tracePt t="24749" x="4265613" y="3260725"/>
          <p14:tracePt t="24755" x="4275138" y="3241675"/>
          <p14:tracePt t="24763" x="4302125" y="3214688"/>
          <p14:tracePt t="24769" x="4321175" y="3195638"/>
          <p14:tracePt t="24776" x="4330700" y="3187700"/>
          <p14:tracePt t="24783" x="4338638" y="3168650"/>
          <p14:tracePt t="24789" x="4348163" y="3151188"/>
          <p14:tracePt t="24797" x="4357688" y="3151188"/>
          <p14:tracePt t="24803" x="4375150" y="3132138"/>
          <p14:tracePt t="24811" x="4384675" y="3122613"/>
          <p14:tracePt t="24817" x="4403725" y="3105150"/>
          <p14:tracePt t="24823" x="4421188" y="3095625"/>
          <p14:tracePt t="24831" x="4421188" y="3086100"/>
          <p14:tracePt t="24837" x="4430713" y="3078163"/>
          <p14:tracePt t="24845" x="4440238" y="3068638"/>
          <p14:tracePt t="24851" x="4448175" y="3068638"/>
          <p14:tracePt t="24857" x="4448175" y="3059113"/>
          <p14:tracePt t="24872" x="4457700" y="3059113"/>
          <p14:tracePt t="24879" x="4467225" y="3059113"/>
          <p14:tracePt t="24885" x="4484688" y="3059113"/>
          <p14:tracePt t="24893" x="4513263" y="3068638"/>
          <p14:tracePt t="24913" x="4594225" y="3095625"/>
          <p14:tracePt t="24920" x="4613275" y="3105150"/>
          <p14:tracePt t="24929" x="4640263" y="3105150"/>
          <p14:tracePt t="24934" x="4659313" y="3122613"/>
          <p14:tracePt t="24940" x="4676775" y="3132138"/>
          <p14:tracePt t="24947" x="4713288" y="3141663"/>
          <p14:tracePt t="24954" x="4732338" y="3159125"/>
          <p14:tracePt t="24961" x="4749800" y="3168650"/>
          <p14:tracePt t="24968" x="4768850" y="3178175"/>
          <p14:tracePt t="24974" x="4786313" y="3195638"/>
          <p14:tracePt t="24981" x="4813300" y="3224213"/>
          <p14:tracePt t="24989" x="4841875" y="3251200"/>
          <p14:tracePt t="24995" x="4868863" y="3268663"/>
          <p14:tracePt t="25002" x="4887913" y="3287713"/>
          <p14:tracePt t="25009" x="4905375" y="3305175"/>
          <p14:tracePt t="25016" x="4924425" y="3333750"/>
          <p14:tracePt t="25023" x="4941888" y="3341688"/>
          <p14:tracePt t="25031" x="4968875" y="3360738"/>
          <p14:tracePt t="25036" x="4987925" y="3378200"/>
          <p14:tracePt t="25045" x="4997450" y="3387725"/>
          <p14:tracePt t="25057" x="5005388" y="3397250"/>
          <p14:tracePt t="25064" x="5014913" y="3397250"/>
          <p14:tracePt t="25084" x="5024438" y="3397250"/>
          <p14:tracePt t="25091" x="5024438" y="3406775"/>
          <p14:tracePt t="25098" x="5033963" y="3406775"/>
          <p14:tracePt t="25187" x="5024438" y="3387725"/>
          <p14:tracePt t="25194" x="5005388" y="3370263"/>
          <p14:tracePt t="25201" x="4987925" y="3333750"/>
          <p14:tracePt t="25208" x="4968875" y="3314700"/>
          <p14:tracePt t="25215" x="4951413" y="3287713"/>
          <p14:tracePt t="25221" x="4932363" y="3268663"/>
          <p14:tracePt t="25228" x="4914900" y="3251200"/>
          <p14:tracePt t="25235" x="4905375" y="3232150"/>
          <p14:tracePt t="25242" x="4887913" y="3214688"/>
          <p14:tracePt t="25249" x="4878388" y="3195638"/>
          <p14:tracePt t="25255" x="4868863" y="3178175"/>
          <p14:tracePt t="25263" x="4859338" y="3178175"/>
          <p14:tracePt t="25269" x="4851400" y="3168650"/>
          <p14:tracePt t="25279" x="4841875" y="3159125"/>
          <p14:tracePt t="25283" x="4841875" y="3151188"/>
          <p14:tracePt t="25289" x="4832350" y="3141663"/>
          <p14:tracePt t="25297" x="4822825" y="3141663"/>
          <p14:tracePt t="25312" x="4822825" y="3132138"/>
          <p14:tracePt t="25317" x="4813300" y="3132138"/>
          <p14:tracePt t="25324" x="4805363" y="3122613"/>
          <p14:tracePt t="25338" x="4795838" y="3122613"/>
          <p14:tracePt t="25359" x="4795838" y="3114675"/>
          <p14:tracePt t="25365" x="4786313" y="3114675"/>
          <p14:tracePt t="25378" x="4776788" y="3114675"/>
          <p14:tracePt t="25400" x="4768850" y="3114675"/>
          <p14:tracePt t="25413" x="4759325" y="3114675"/>
          <p14:tracePt t="25468" x="4749800" y="3114675"/>
          <p14:tracePt t="25475" x="4749800" y="3105150"/>
          <p14:tracePt t="25482" x="4740275" y="3105150"/>
          <p14:tracePt t="25495" x="4740275" y="3095625"/>
          <p14:tracePt t="25511" x="4732338" y="3086100"/>
          <p14:tracePt t="25517" x="4713288" y="3086100"/>
          <p14:tracePt t="25523" x="4695825" y="3078163"/>
          <p14:tracePt t="25530" x="4676775" y="3068638"/>
          <p14:tracePt t="25536" x="4659313" y="3059113"/>
          <p14:tracePt t="25545" x="4649788" y="3059113"/>
          <p14:tracePt t="25551" x="4640263" y="3049588"/>
          <p14:tracePt t="25557" x="4630738" y="3049588"/>
          <p14:tracePt t="25564" x="4622800" y="3041650"/>
          <p14:tracePt t="25578" x="4613275" y="3041650"/>
          <p14:tracePt t="25598" x="4613275" y="3032125"/>
          <p14:tracePt t="25605" x="4603750" y="3032125"/>
          <p14:tracePt t="25612" x="4603750" y="3022600"/>
          <p14:tracePt t="26531" x="4576763" y="3022600"/>
          <p14:tracePt t="26537" x="4530725" y="2995613"/>
          <p14:tracePt t="26544" x="4503738" y="2986088"/>
          <p14:tracePt t="26552" x="4457700" y="2976563"/>
          <p14:tracePt t="26558" x="4430713" y="2968625"/>
          <p14:tracePt t="26565" x="4403725" y="2959100"/>
          <p14:tracePt t="26572" x="4357688" y="2940050"/>
          <p14:tracePt t="26581" x="4330700" y="2922588"/>
          <p14:tracePt t="26586" x="4292600" y="2913063"/>
          <p14:tracePt t="26592" x="4256088" y="2903538"/>
          <p14:tracePt t="26600" x="4219575" y="2894013"/>
          <p14:tracePt t="26606" x="4183063" y="2886075"/>
          <p14:tracePt t="26613" x="4138613" y="2876550"/>
          <p14:tracePt t="26620" x="4102100" y="2876550"/>
          <p14:tracePt t="26628" x="4065588" y="2867025"/>
          <p14:tracePt t="26634" x="4029075" y="2857500"/>
          <p14:tracePt t="26640" x="3983038" y="2857500"/>
          <p14:tracePt t="26648" x="3946525" y="2840038"/>
          <p14:tracePt t="26654" x="3900488" y="2830513"/>
          <p14:tracePt t="26662" x="3873500" y="2820988"/>
          <p14:tracePt t="26668" x="3827463" y="2820988"/>
          <p14:tracePt t="26674" x="3790950" y="2813050"/>
          <p14:tracePt t="26682" x="3744913" y="2813050"/>
          <p14:tracePt t="26688" x="3708400" y="2803525"/>
          <p14:tracePt t="26696" x="3671888" y="2794000"/>
          <p14:tracePt t="26702" x="3635375" y="2794000"/>
          <p14:tracePt t="26709" x="3589338" y="2784475"/>
          <p14:tracePt t="26716" x="3552825" y="2784475"/>
          <p14:tracePt t="26722" x="3508375" y="2767013"/>
          <p14:tracePt t="26730" x="3479800" y="2767013"/>
          <p14:tracePt t="26736" x="3452813" y="2767013"/>
          <p14:tracePt t="26745" x="3406775" y="2757488"/>
          <p14:tracePt t="26751" x="3379788" y="2757488"/>
          <p14:tracePt t="26757" x="3352800" y="2747963"/>
          <p14:tracePt t="26764" x="3316288" y="2747963"/>
          <p14:tracePt t="26771" x="3289300" y="2747963"/>
          <p14:tracePt t="26778" x="3252788" y="2747963"/>
          <p14:tracePt t="26784" x="3214688" y="2740025"/>
          <p14:tracePt t="26792" x="3178175" y="2740025"/>
          <p14:tracePt t="26798" x="3133725" y="2740025"/>
          <p14:tracePt t="26805" x="3078163" y="2740025"/>
          <p14:tracePt t="26813" x="3041650" y="2740025"/>
          <p14:tracePt t="26819" x="2995613" y="2740025"/>
          <p14:tracePt t="26826" x="2959100" y="2740025"/>
          <p14:tracePt t="26832" x="2914650" y="2740025"/>
          <p14:tracePt t="26839" x="2859088" y="2740025"/>
          <p14:tracePt t="26846" x="2832100" y="2747963"/>
          <p14:tracePt t="26853" x="2786063" y="2747963"/>
          <p14:tracePt t="26862" x="2749550" y="2767013"/>
          <p14:tracePt t="26866" x="2703513" y="2767013"/>
          <p14:tracePt t="26873" x="2667000" y="2776538"/>
          <p14:tracePt t="26881" x="2620963" y="2784475"/>
          <p14:tracePt t="26896" x="2547938" y="2794000"/>
          <p14:tracePt t="26901" x="2511425" y="2803525"/>
          <p14:tracePt t="26907" x="2466975" y="2813050"/>
          <p14:tracePt t="26915" x="2420938" y="2840038"/>
          <p14:tracePt t="26921" x="2374900" y="2849563"/>
          <p14:tracePt t="26928" x="2328863" y="2867025"/>
          <p14:tracePt t="26935" x="2292350" y="2894013"/>
          <p14:tracePt t="26942" x="2247900" y="2913063"/>
          <p14:tracePt t="26949" x="2211388" y="2940050"/>
          <p14:tracePt t="26956" x="2165350" y="2959100"/>
          <p14:tracePt t="26964" x="2128838" y="2968625"/>
          <p14:tracePt t="26969" x="2092325" y="2986088"/>
          <p14:tracePt t="26978" x="2073275" y="2995613"/>
          <p14:tracePt t="26983" x="2055813" y="3005138"/>
          <p14:tracePt t="26990" x="2055813" y="3013075"/>
          <p14:tracePt t="26997" x="2046288" y="3013075"/>
          <p14:tracePt t="27004" x="2036763" y="3013075"/>
          <p14:tracePt t="27018" x="2027238" y="3013075"/>
          <p14:tracePt t="27038" x="2019300" y="3013075"/>
          <p14:tracePt t="27806" x="2128838" y="3049588"/>
          <p14:tracePt t="27813" x="2292350" y="3095625"/>
          <p14:tracePt t="27819" x="2474913" y="3122613"/>
          <p14:tracePt t="27828" x="2640013" y="3122613"/>
          <p14:tracePt t="27833" x="2786063" y="3122613"/>
          <p14:tracePt t="27840" x="2914650" y="3105150"/>
          <p14:tracePt t="27847" x="3041650" y="3095625"/>
          <p14:tracePt t="27855" x="3141663" y="3078163"/>
          <p14:tracePt t="27862" x="3214688" y="3068638"/>
          <p14:tracePt t="27868" x="3260725" y="3041650"/>
          <p14:tracePt t="27875" x="3306763" y="3022600"/>
          <p14:tracePt t="27882" x="3325813" y="3022600"/>
          <p14:tracePt t="27897" x="3352800" y="3005138"/>
          <p14:tracePt t="27902" x="3362325" y="3005138"/>
          <p14:tracePt t="27977" x="3352800" y="3013075"/>
          <p14:tracePt t="27984" x="3325813" y="3013075"/>
          <p14:tracePt t="27991" x="3270250" y="3022600"/>
          <p14:tracePt t="27998" x="3187700" y="3032125"/>
          <p14:tracePt t="28005" x="3060700" y="3049588"/>
          <p14:tracePt t="28012" x="2914650" y="3059113"/>
          <p14:tracePt t="28018" x="2768600" y="3078163"/>
          <p14:tracePt t="28025" x="2603500" y="3095625"/>
          <p14:tracePt t="28032" x="2438400" y="3105150"/>
          <p14:tracePt t="28039" x="2311400" y="3122613"/>
          <p14:tracePt t="28047" x="2201863" y="3122613"/>
          <p14:tracePt t="28053" x="2128838" y="3122613"/>
          <p14:tracePt t="28062" x="2063750" y="3122613"/>
          <p14:tracePt t="28067" x="2046288" y="3122613"/>
          <p14:tracePt t="28073" x="2027238" y="3122613"/>
          <p14:tracePt t="28080" x="2027238" y="3114675"/>
          <p14:tracePt t="28087" x="2019300" y="3114675"/>
          <p14:tracePt t="28096" x="2009775" y="3114675"/>
          <p14:tracePt t="28108" x="2000250" y="3114675"/>
          <p14:tracePt t="28121" x="2000250" y="3105150"/>
          <p14:tracePt t="28135" x="2000250" y="3095625"/>
          <p14:tracePt t="28149" x="2009775" y="3095625"/>
          <p14:tracePt t="28155" x="2027238" y="3086100"/>
          <p14:tracePt t="28163" x="2063750" y="3068638"/>
          <p14:tracePt t="28169" x="2128838" y="3059113"/>
          <p14:tracePt t="28178" x="2238375" y="3041650"/>
          <p14:tracePt t="28183" x="2365375" y="3032125"/>
          <p14:tracePt t="28190" x="2484438" y="2995613"/>
          <p14:tracePt t="28197" x="2613025" y="2986088"/>
          <p14:tracePt t="28205" x="2740025" y="2986088"/>
          <p14:tracePt t="28211" x="2849563" y="2959100"/>
          <p14:tracePt t="28217" x="2951163" y="2940050"/>
          <p14:tracePt t="28224" x="3041650" y="2940050"/>
          <p14:tracePt t="28231" x="3097213" y="2930525"/>
          <p14:tracePt t="28238" x="3160713" y="2930525"/>
          <p14:tracePt t="28245" x="3170238" y="2930525"/>
          <p14:tracePt t="28252" x="3187700" y="2930525"/>
          <p14:tracePt t="28258" x="3197225" y="2930525"/>
          <p14:tracePt t="28334" x="3187700" y="2930525"/>
          <p14:tracePt t="28341" x="3170238" y="2940050"/>
          <p14:tracePt t="28347" x="3133725" y="2949575"/>
          <p14:tracePt t="28354" x="3078163" y="2959100"/>
          <p14:tracePt t="28362" x="3024188" y="2968625"/>
          <p14:tracePt t="28368" x="2959100" y="2986088"/>
          <p14:tracePt t="28375" x="2905125" y="2995613"/>
          <p14:tracePt t="28382" x="2841625" y="2995613"/>
          <p14:tracePt t="28389" x="2749550" y="3013075"/>
          <p14:tracePt t="28396" x="2676525" y="3013075"/>
          <p14:tracePt t="28402" x="2603500" y="3013075"/>
          <p14:tracePt t="28409" x="2530475" y="3013075"/>
          <p14:tracePt t="28416" x="2466975" y="3013075"/>
          <p14:tracePt t="28423" x="2430463" y="3005138"/>
          <p14:tracePt t="28430" x="2401888" y="3005138"/>
          <p14:tracePt t="28437" x="2384425" y="3005138"/>
          <p14:tracePt t="28445" x="2365375" y="2995613"/>
          <p14:tracePt t="28450" x="2357438" y="2995613"/>
          <p14:tracePt t="28457" x="2347913" y="2995613"/>
          <p14:tracePt t="28464" x="2338388" y="2995613"/>
          <p14:tracePt t="28478" x="2338388" y="2986088"/>
          <p14:tracePt t="28512" x="2347913" y="2976563"/>
          <p14:tracePt t="28519" x="2384425" y="2976563"/>
          <p14:tracePt t="28529" x="2457450" y="2976563"/>
          <p14:tracePt t="28533" x="2547938" y="2976563"/>
          <p14:tracePt t="28539" x="2640013" y="2976563"/>
          <p14:tracePt t="28547" x="2768600" y="2976563"/>
          <p14:tracePt t="28553" x="2895600" y="2976563"/>
          <p14:tracePt t="28561" x="3024188" y="2976563"/>
          <p14:tracePt t="28567" x="3133725" y="2976563"/>
          <p14:tracePt t="28574" x="3243263" y="2976563"/>
          <p14:tracePt t="28581" x="3306763" y="2976563"/>
          <p14:tracePt t="28587" x="3362325" y="2976563"/>
          <p14:tracePt t="28596" x="3379788" y="2976563"/>
          <p14:tracePt t="28602" x="3398838" y="2976563"/>
          <p14:tracePt t="28608" x="3416300" y="2976563"/>
          <p14:tracePt t="28690" x="3398838" y="2986088"/>
          <p14:tracePt t="28697" x="3352800" y="3013075"/>
          <p14:tracePt t="28704" x="3270250" y="3022600"/>
          <p14:tracePt t="28712" x="3160713" y="3041650"/>
          <p14:tracePt t="28718" x="2995613" y="3068638"/>
          <p14:tracePt t="28725" x="2832100" y="3095625"/>
          <p14:tracePt t="28731" x="2722563" y="3114675"/>
          <p14:tracePt t="28738" x="2620963" y="3122613"/>
          <p14:tracePt t="28745" x="2547938" y="3122613"/>
          <p14:tracePt t="28752" x="2474913" y="3122613"/>
          <p14:tracePt t="28759" x="2447925" y="3122613"/>
          <p14:tracePt t="28765" x="2401888" y="3122613"/>
          <p14:tracePt t="28773" x="2393950" y="3122613"/>
          <p14:tracePt t="28786" x="2384425" y="3122613"/>
          <p14:tracePt t="28800" x="2374900" y="3122613"/>
          <p14:tracePt t="28834" x="2374900" y="3114675"/>
          <p14:tracePt t="30884" x="2393950" y="3114675"/>
          <p14:tracePt t="30890" x="2430463" y="3114675"/>
          <p14:tracePt t="30898" x="2466975" y="3105150"/>
          <p14:tracePt t="30904" x="2503488" y="3105150"/>
          <p14:tracePt t="30913" x="2530475" y="3086100"/>
          <p14:tracePt t="30918" x="2566988" y="3086100"/>
          <p14:tracePt t="30925" x="2603500" y="3086100"/>
          <p14:tracePt t="30931" x="2649538" y="3078163"/>
          <p14:tracePt t="30938" x="2686050" y="3078163"/>
          <p14:tracePt t="30946" x="2732088" y="3068638"/>
          <p14:tracePt t="30952" x="2759075" y="3059113"/>
          <p14:tracePt t="30959" x="2805113" y="3059113"/>
          <p14:tracePt t="30966" x="2841625" y="3049588"/>
          <p14:tracePt t="30973" x="2886075" y="3041650"/>
          <p14:tracePt t="30980" x="2922588" y="3041650"/>
          <p14:tracePt t="30986" x="2968625" y="3032125"/>
          <p14:tracePt t="30996" x="3005138" y="3032125"/>
          <p14:tracePt t="31000" x="3041650" y="3032125"/>
          <p14:tracePt t="31007" x="3068638" y="3032125"/>
          <p14:tracePt t="31014" x="3105150" y="3032125"/>
          <p14:tracePt t="31020" x="3133725" y="3032125"/>
          <p14:tracePt t="31029" x="3178175" y="3032125"/>
          <p14:tracePt t="31034" x="3233738" y="3032125"/>
          <p14:tracePt t="31041" x="3270250" y="3032125"/>
          <p14:tracePt t="31048" x="3316288" y="3032125"/>
          <p14:tracePt t="31056" x="3370263" y="3032125"/>
          <p14:tracePt t="31062" x="3425825" y="3032125"/>
          <p14:tracePt t="31068" x="3479800" y="3032125"/>
          <p14:tracePt t="31075" x="3535363" y="3032125"/>
          <p14:tracePt t="31082" x="3598863" y="3032125"/>
          <p14:tracePt t="31089" x="3654425" y="3032125"/>
          <p14:tracePt t="31096" x="3690938" y="3032125"/>
          <p14:tracePt t="31103" x="3744913" y="3032125"/>
          <p14:tracePt t="31111" x="3790950" y="3013075"/>
          <p14:tracePt t="31117" x="3827463" y="3013075"/>
          <p14:tracePt t="31124" x="3873500" y="3013075"/>
          <p14:tracePt t="31130" x="3910013" y="3013075"/>
          <p14:tracePt t="31137" x="3963988" y="3013075"/>
          <p14:tracePt t="31145" x="4010025" y="3013075"/>
          <p14:tracePt t="31151" x="4037013" y="3013075"/>
          <p14:tracePt t="31158" x="4073525" y="3013075"/>
          <p14:tracePt t="31164" x="4110038" y="3013075"/>
          <p14:tracePt t="31171" x="4129088" y="3013075"/>
          <p14:tracePt t="31178" x="4156075" y="3022600"/>
          <p14:tracePt t="31185" x="4175125" y="3022600"/>
          <p14:tracePt t="31192" x="4192588" y="3022600"/>
          <p14:tracePt t="31199" x="4211638" y="3032125"/>
          <p14:tracePt t="31205" x="4219575" y="3032125"/>
          <p14:tracePt t="31219" x="4229100" y="3032125"/>
          <p14:tracePt t="31228" x="4238625" y="3032125"/>
          <p14:tracePt t="31233" x="4248150" y="3032125"/>
          <p14:tracePt t="31240" x="4256088" y="3032125"/>
          <p14:tracePt t="31253" x="4265613" y="3032125"/>
          <p14:tracePt t="31262" x="4275138" y="3032125"/>
          <p14:tracePt t="31274" x="4284663" y="3032125"/>
          <p14:tracePt t="31281" x="4292600" y="3032125"/>
          <p14:tracePt t="31288" x="4302125" y="3032125"/>
          <p14:tracePt t="31295" x="4311650" y="3032125"/>
          <p14:tracePt t="31301" x="4321175" y="3032125"/>
          <p14:tracePt t="31308" x="4330700" y="3041650"/>
          <p14:tracePt t="31329" x="4338638" y="3041650"/>
          <p14:tracePt t="31336" x="4348163" y="3041650"/>
          <p14:tracePt t="31343" x="4357688" y="3041650"/>
          <p14:tracePt t="31356" x="4367213" y="3041650"/>
          <p14:tracePt t="31370" x="4375150" y="3041650"/>
          <p14:tracePt t="31384" x="4384675" y="3041650"/>
          <p14:tracePt t="31397" x="4394200" y="3041650"/>
          <p14:tracePt t="31405" x="4403725" y="3041650"/>
          <p14:tracePt t="31418" x="4411663" y="3041650"/>
          <p14:tracePt t="31424" x="4421188" y="3041650"/>
          <p14:tracePt t="31432" x="4430713" y="3041650"/>
          <p14:tracePt t="31438" x="4440238" y="3041650"/>
          <p14:tracePt t="31473" x="4448175" y="3041650"/>
          <p14:tracePt t="31487" x="4457700" y="3041650"/>
          <p14:tracePt t="31514" x="4457700" y="3049588"/>
          <p14:tracePt t="31541" x="4457700" y="3059113"/>
          <p14:tracePt t="31994" x="4467225" y="3059113"/>
          <p14:tracePt t="32000" x="4484688" y="3059113"/>
          <p14:tracePt t="32007" x="4494213" y="3059113"/>
          <p14:tracePt t="32014" x="4503738" y="3059113"/>
          <p14:tracePt t="32028" x="4521200" y="3059113"/>
          <p14:tracePt t="32035" x="4530725" y="3059113"/>
          <p14:tracePt t="32042" x="4540250" y="3049588"/>
          <p14:tracePt t="32049" x="4557713" y="3049588"/>
          <p14:tracePt t="32055" x="4567238" y="3049588"/>
          <p14:tracePt t="32069" x="4576763" y="3049588"/>
          <p14:tracePt t="32076" x="4594225" y="3049588"/>
          <p14:tracePt t="32083" x="4603750" y="3049588"/>
          <p14:tracePt t="32089" x="4622800" y="3049588"/>
          <p14:tracePt t="32096" x="4630738" y="3049588"/>
          <p14:tracePt t="32103" x="4640263" y="3049588"/>
          <p14:tracePt t="32111" x="4659313" y="3049588"/>
          <p14:tracePt t="32117" x="4667250" y="3049588"/>
          <p14:tracePt t="32123" x="4686300" y="3049588"/>
          <p14:tracePt t="32131" x="4703763" y="3041650"/>
          <p14:tracePt t="32137" x="4713288" y="3041650"/>
          <p14:tracePt t="32145" x="4732338" y="3041650"/>
          <p14:tracePt t="32151" x="4749800" y="3041650"/>
          <p14:tracePt t="32158" x="4768850" y="3041650"/>
          <p14:tracePt t="32165" x="4786313" y="3032125"/>
          <p14:tracePt t="32172" x="4813300" y="3032125"/>
          <p14:tracePt t="32179" x="4832350" y="3032125"/>
          <p14:tracePt t="32185" x="4851400" y="3032125"/>
          <p14:tracePt t="32192" x="4868863" y="3032125"/>
          <p14:tracePt t="32200" x="4878388" y="3032125"/>
          <p14:tracePt t="32206" x="4905375" y="3022600"/>
          <p14:tracePt t="32213" x="4914900" y="3022600"/>
          <p14:tracePt t="32220" x="4932363" y="3022600"/>
          <p14:tracePt t="32229" x="4968875" y="3022600"/>
          <p14:tracePt t="32234" x="4997450" y="3022600"/>
          <p14:tracePt t="32240" x="5024438" y="3022600"/>
          <p14:tracePt t="32247" x="5060950" y="3022600"/>
          <p14:tracePt t="32254" x="5106988" y="3013075"/>
          <p14:tracePt t="32261" x="5133975" y="3013075"/>
          <p14:tracePt t="32268" x="5180013" y="3013075"/>
          <p14:tracePt t="32274" x="5233988" y="3013075"/>
          <p14:tracePt t="32282" x="5307013" y="3005138"/>
          <p14:tracePt t="32288" x="5380038" y="3005138"/>
          <p14:tracePt t="32295" x="5499100" y="2986088"/>
          <p14:tracePt t="32302" x="5608638" y="2959100"/>
          <p14:tracePt t="32309" x="5700713" y="2940050"/>
          <p14:tracePt t="32316" x="5781675" y="2930525"/>
          <p14:tracePt t="32322" x="5837238" y="2922588"/>
          <p14:tracePt t="32329" x="5891213" y="2922588"/>
          <p14:tracePt t="32336" x="5956300" y="2903538"/>
          <p14:tracePt t="32345" x="6010275" y="2903538"/>
          <p14:tracePt t="32350" x="6038850" y="2894013"/>
          <p14:tracePt t="32356" x="6083300" y="2894013"/>
          <p14:tracePt t="32363" x="6111875" y="2894013"/>
          <p14:tracePt t="32370" x="6129338" y="2894013"/>
          <p14:tracePt t="32379" x="6148388" y="2894013"/>
          <p14:tracePt t="32384" x="6165850" y="2894013"/>
          <p14:tracePt t="32391" x="6184900" y="2894013"/>
          <p14:tracePt t="32398" x="6192838" y="2894013"/>
          <p14:tracePt t="32439" x="6192838" y="2886075"/>
          <p14:tracePt t="32446" x="6175375" y="2876550"/>
          <p14:tracePt t="32453" x="6165850" y="2876550"/>
          <p14:tracePt t="32768" x="6202363" y="2876550"/>
          <p14:tracePt t="32774" x="6275388" y="2876550"/>
          <p14:tracePt t="32782" x="6394450" y="2894013"/>
          <p14:tracePt t="32791" x="6503988" y="2922588"/>
          <p14:tracePt t="32795" x="6650038" y="2949575"/>
          <p14:tracePt t="32801" x="6786563" y="2968625"/>
          <p14:tracePt t="32808" x="6932613" y="2995613"/>
          <p14:tracePt t="32815" x="7061200" y="3005138"/>
          <p14:tracePt t="32822" x="7153275" y="3022600"/>
          <p14:tracePt t="32829" x="7234238" y="3032125"/>
          <p14:tracePt t="32835" x="7270750" y="3032125"/>
          <p14:tracePt t="32844" x="7316788" y="3032125"/>
          <p14:tracePt t="32850" x="7343775" y="3032125"/>
          <p14:tracePt t="32856" x="7353300" y="3032125"/>
          <p14:tracePt t="32864" x="7372350" y="3032125"/>
          <p14:tracePt t="32938" x="7372350" y="3041650"/>
          <p14:tracePt t="32945" x="7362825" y="3041650"/>
          <p14:tracePt t="32952" x="7335838" y="3049588"/>
          <p14:tracePt t="32961" x="7307263" y="3049588"/>
          <p14:tracePt t="32966" x="7280275" y="3049588"/>
          <p14:tracePt t="32973" x="7234238" y="3049588"/>
          <p14:tracePt t="32979" x="7207250" y="3049588"/>
          <p14:tracePt t="32986" x="7161213" y="3049588"/>
          <p14:tracePt t="32995" x="7134225" y="3049588"/>
          <p14:tracePt t="33000" x="7097713" y="3049588"/>
          <p14:tracePt t="33008" x="7070725" y="3049588"/>
          <p14:tracePt t="33014" x="7034213" y="3049588"/>
          <p14:tracePt t="33021" x="7015163" y="3049588"/>
          <p14:tracePt t="33028" x="6997700" y="3049588"/>
          <p14:tracePt t="33043" x="6988175" y="3049588"/>
          <p14:tracePt t="33048" x="6978650" y="3049588"/>
          <p14:tracePt t="33055" x="6969125" y="3049588"/>
          <p14:tracePt t="33062" x="6961188" y="3049588"/>
          <p14:tracePt t="33077" x="6951663" y="3049588"/>
          <p14:tracePt t="33089" x="6942138" y="3041650"/>
          <p14:tracePt t="33124" x="6951663" y="3041650"/>
          <p14:tracePt t="33130" x="6969125" y="3041650"/>
          <p14:tracePt t="33138" x="7007225" y="3041650"/>
          <p14:tracePt t="33144" x="7051675" y="3041650"/>
          <p14:tracePt t="33151" x="7107238" y="3041650"/>
          <p14:tracePt t="33158" x="7180263" y="3041650"/>
          <p14:tracePt t="33165" x="7234238" y="3041650"/>
          <p14:tracePt t="33171" x="7289800" y="3041650"/>
          <p14:tracePt t="33178" x="7326313" y="3041650"/>
          <p14:tracePt t="33185" x="7343775" y="3041650"/>
          <p14:tracePt t="33194" x="7372350" y="3041650"/>
          <p14:tracePt t="33199" x="7380288" y="3041650"/>
          <p14:tracePt t="33213" x="7389813" y="3041650"/>
          <p14:tracePt t="33255" x="7389813" y="3049588"/>
          <p14:tracePt t="33260" x="7380288" y="3068638"/>
          <p14:tracePt t="33267" x="7362825" y="3078163"/>
          <p14:tracePt t="33274" x="7326313" y="3086100"/>
          <p14:tracePt t="33282" x="7307263" y="3095625"/>
          <p14:tracePt t="33288" x="7299325" y="3095625"/>
          <p14:tracePt t="33295" x="7289800" y="3095625"/>
          <p14:tracePt t="33311" x="7280275" y="3095625"/>
          <p14:tracePt t="33329" x="7270750" y="3095625"/>
          <p14:tracePt t="33345" x="7262813" y="3095625"/>
          <p14:tracePt t="34895" x="7243763" y="3095625"/>
          <p14:tracePt t="34900" x="7207250" y="3095625"/>
          <p14:tracePt t="34907" x="7161213" y="3086100"/>
          <p14:tracePt t="34914" x="7134225" y="3078163"/>
          <p14:tracePt t="34920" x="7107238" y="3078163"/>
          <p14:tracePt t="34929" x="7070725" y="3068638"/>
          <p14:tracePt t="34934" x="7043738" y="3068638"/>
          <p14:tracePt t="34941" x="7024688" y="3068638"/>
          <p14:tracePt t="34948" x="6997700" y="3068638"/>
          <p14:tracePt t="34955" x="6978650" y="3068638"/>
          <p14:tracePt t="34962" x="6961188" y="3068638"/>
          <p14:tracePt t="34968" x="6951663" y="3068638"/>
          <p14:tracePt t="34976" x="6924675" y="3068638"/>
          <p14:tracePt t="34982" x="6905625" y="3068638"/>
          <p14:tracePt t="34995" x="6878638" y="3068638"/>
          <p14:tracePt t="35002" x="6859588" y="3059113"/>
          <p14:tracePt t="35012" x="6842125" y="3059113"/>
          <p14:tracePt t="35016" x="6823075" y="3049588"/>
          <p14:tracePt t="35023" x="6805613" y="3049588"/>
          <p14:tracePt t="35030" x="6786563" y="3049588"/>
          <p14:tracePt t="35037" x="6778625" y="3041650"/>
          <p14:tracePt t="35045" x="6769100" y="3041650"/>
          <p14:tracePt t="35051" x="6759575" y="3041650"/>
          <p14:tracePt t="35057" x="6750050" y="3041650"/>
          <p14:tracePt t="35071" x="6742113" y="3041650"/>
          <p14:tracePt t="35078" x="6742113" y="3032125"/>
          <p14:tracePt t="35092" x="6732588" y="3032125"/>
          <p14:tracePt t="35112" x="6742113" y="3032125"/>
          <p14:tracePt t="35119" x="6778625" y="3032125"/>
          <p14:tracePt t="35126" x="6823075" y="3032125"/>
          <p14:tracePt t="35133" x="6924675" y="3032125"/>
          <p14:tracePt t="35139" x="7034213" y="3049588"/>
          <p14:tracePt t="35147" x="7161213" y="3059113"/>
          <p14:tracePt t="35153" x="7289800" y="3078163"/>
          <p14:tracePt t="35162" x="7389813" y="3095625"/>
          <p14:tracePt t="35167" x="7462838" y="3105150"/>
          <p14:tracePt t="35174" x="7489825" y="3105150"/>
          <p14:tracePt t="35181" x="7526338" y="3114675"/>
          <p14:tracePt t="35187" x="7545388" y="3114675"/>
          <p14:tracePt t="35208" x="7554913" y="3114675"/>
          <p14:tracePt t="35250" x="7554913" y="3122613"/>
          <p14:tracePt t="35263" x="7535863" y="3122613"/>
          <p14:tracePt t="35270" x="7489825" y="3141663"/>
          <p14:tracePt t="35278" x="7445375" y="3141663"/>
          <p14:tracePt t="35284" x="7362825" y="3159125"/>
          <p14:tracePt t="35290" x="7280275" y="3168650"/>
          <p14:tracePt t="35297" x="7189788" y="3168650"/>
          <p14:tracePt t="35304" x="7134225" y="3168650"/>
          <p14:tracePt t="35312" x="7097713" y="3168650"/>
          <p14:tracePt t="35318" x="7061200" y="3168650"/>
          <p14:tracePt t="35324" x="7043738" y="3168650"/>
          <p14:tracePt t="35338" x="7034213" y="3168650"/>
          <p14:tracePt t="35345" x="7024688" y="3168650"/>
          <p14:tracePt t="35359" x="7015163" y="3159125"/>
          <p14:tracePt t="35379" x="7034213" y="3151188"/>
          <p14:tracePt t="35386" x="7061200" y="3141663"/>
          <p14:tracePt t="35395" x="7107238" y="3141663"/>
          <p14:tracePt t="35400" x="7143750" y="3141663"/>
          <p14:tracePt t="35407" x="7197725" y="3114675"/>
          <p14:tracePt t="35414" x="7280275" y="3105150"/>
          <p14:tracePt t="35420" x="7353300" y="3078163"/>
          <p14:tracePt t="35429" x="7416800" y="3068638"/>
          <p14:tracePt t="35434" x="7445375" y="3068638"/>
          <p14:tracePt t="35441" x="7462838" y="3059113"/>
          <p14:tracePt t="35455" x="7472363" y="3059113"/>
          <p14:tracePt t="35469" x="7481888" y="3059113"/>
          <p14:tracePt t="37435" x="7472363" y="3068638"/>
          <p14:tracePt t="37442" x="7426325" y="3114675"/>
          <p14:tracePt t="37449" x="7389813" y="3159125"/>
          <p14:tracePt t="37456" x="7335838" y="3224213"/>
          <p14:tracePt t="37463" x="7280275" y="3287713"/>
          <p14:tracePt t="37469" x="7226300" y="3370263"/>
          <p14:tracePt t="37478" x="7189788" y="3451225"/>
          <p14:tracePt t="37484" x="7153275" y="3516313"/>
          <p14:tracePt t="37490" x="7116763" y="3579813"/>
          <p14:tracePt t="37500" x="7070725" y="3643313"/>
          <p14:tracePt t="37504" x="7034213" y="3706813"/>
          <p14:tracePt t="37512" x="6978650" y="3789363"/>
          <p14:tracePt t="37517" x="6942138" y="3852863"/>
          <p14:tracePt t="37525" x="6905625" y="3917950"/>
          <p14:tracePt t="37531" x="6851650" y="4000500"/>
          <p14:tracePt t="37538" x="6796088" y="4081463"/>
          <p14:tracePt t="37545" x="6750050" y="4164013"/>
          <p14:tracePt t="37552" x="6696075" y="4246563"/>
          <p14:tracePt t="37559" x="6659563" y="4329113"/>
          <p14:tracePt t="37566" x="6604000" y="4392613"/>
          <p14:tracePt t="37573" x="6567488" y="4475163"/>
          <p14:tracePt t="37579" x="6523038" y="4538663"/>
          <p14:tracePt t="37586" x="6486525" y="4621213"/>
          <p14:tracePt t="37596" x="6448425" y="4702175"/>
          <p14:tracePt t="37600" x="6421438" y="4794250"/>
          <p14:tracePt t="37606" x="6375400" y="4876800"/>
          <p14:tracePt t="37614" x="6348413" y="4959350"/>
          <p14:tracePt t="37620" x="6311900" y="5040313"/>
          <p14:tracePt t="37629" x="6275388" y="5105400"/>
          <p14:tracePt t="37634" x="6248400" y="5149850"/>
          <p14:tracePt t="37641" x="6229350" y="5195888"/>
          <p14:tracePt t="37648" x="6221413" y="5222875"/>
          <p14:tracePt t="37655" x="6211888" y="5251450"/>
          <p14:tracePt t="37662" x="6192838" y="5287963"/>
          <p14:tracePt t="37668" x="6192838" y="5305425"/>
          <p14:tracePt t="37675" x="6192838" y="5314950"/>
          <p14:tracePt t="37682" x="6192838" y="5324475"/>
          <p14:tracePt t="37689" x="6192838" y="5341938"/>
          <p14:tracePt t="37696" x="6192838" y="5351463"/>
          <p14:tracePt t="37709" x="6192838" y="5360988"/>
          <p14:tracePt t="37717" x="6192838" y="5368925"/>
          <p14:tracePt t="37723" x="6192838" y="5378450"/>
          <p14:tracePt t="37744" x="6192838" y="5387975"/>
          <p14:tracePt t="37751" x="6192838" y="5397500"/>
          <p14:tracePt t="37757" x="6192838" y="5414963"/>
          <p14:tracePt t="37764" x="6192838" y="5441950"/>
          <p14:tracePt t="37771" x="6192838" y="5461000"/>
          <p14:tracePt t="37778" x="6192838" y="5487988"/>
          <p14:tracePt t="37785" x="6211888" y="5524500"/>
          <p14:tracePt t="37791" x="6211888" y="5551488"/>
          <p14:tracePt t="37799" x="6211888" y="5580063"/>
          <p14:tracePt t="37805" x="6211888" y="5607050"/>
          <p14:tracePt t="37812" x="6211888" y="5634038"/>
          <p14:tracePt t="37819" x="6202363" y="5670550"/>
          <p14:tracePt t="37826" x="6202363" y="5707063"/>
          <p14:tracePt t="37833" x="6192838" y="5743575"/>
          <p14:tracePt t="37840" x="6192838" y="5770563"/>
          <p14:tracePt t="37847" x="6184900" y="5807075"/>
          <p14:tracePt t="37854" x="6175375" y="5853113"/>
          <p14:tracePt t="37861" x="6156325" y="5899150"/>
          <p14:tracePt t="37867" x="6138863" y="5926138"/>
          <p14:tracePt t="37874" x="6129338" y="5972175"/>
          <p14:tracePt t="37880" x="6111875" y="5999163"/>
          <p14:tracePt t="37888" x="6102350" y="6027738"/>
          <p14:tracePt t="37897" x="6083300" y="6072188"/>
          <p14:tracePt t="37902" x="6056313" y="6118225"/>
          <p14:tracePt t="37908" x="6038850" y="6154738"/>
          <p14:tracePt t="37915" x="6019800" y="6191250"/>
          <p14:tracePt t="37922" x="5992813" y="6227763"/>
          <p14:tracePt t="37929" x="5973763" y="6273800"/>
          <p14:tracePt t="37936" x="5956300" y="6300788"/>
          <p14:tracePt t="37942" x="5929313" y="6327775"/>
          <p14:tracePt t="37949" x="5910263" y="6364288"/>
          <p14:tracePt t="37956" x="5891213" y="6392863"/>
          <p14:tracePt t="37965" x="5873750" y="6419850"/>
          <p14:tracePt t="37970" x="5846763" y="6456363"/>
          <p14:tracePt t="37979" x="5837238" y="6473825"/>
          <p14:tracePt t="37984" x="5818188" y="6492875"/>
          <p14:tracePt t="37990" x="5810250" y="6510338"/>
          <p14:tracePt t="37997" x="5791200" y="6529388"/>
          <p14:tracePt t="38004" x="5781675" y="6546850"/>
          <p14:tracePt t="38011" x="5773738" y="6565900"/>
          <p14:tracePt t="38018" x="5764213" y="6583363"/>
          <p14:tracePt t="38024" x="5754688" y="6619875"/>
          <p14:tracePt t="38032" x="5745163" y="6638925"/>
          <p14:tracePt t="38038" x="5737225" y="6656388"/>
          <p14:tracePt t="38046" x="5727700" y="6656388"/>
          <p14:tracePt t="38052" x="5718175" y="6665913"/>
          <p14:tracePt t="38059" x="5718175" y="6675438"/>
          <p14:tracePt t="38066" x="5718175" y="6684963"/>
          <p14:tracePt t="38072" x="5708650" y="6684963"/>
          <p14:tracePt t="38080" x="5708650" y="6692900"/>
          <p14:tracePt t="38086" x="5700713" y="6711950"/>
          <p14:tracePt t="38095" x="5700713" y="6721475"/>
          <p14:tracePt t="38107" x="5700713" y="6729413"/>
          <p14:tracePt t="38114" x="5700713" y="6738938"/>
          <p14:tracePt t="38121" x="5691188" y="6757988"/>
          <p14:tracePt t="38134" x="5681663" y="6775450"/>
          <p14:tracePt t="38148" x="5672138" y="6784975"/>
          <p14:tracePt t="38155" x="5672138" y="6794500"/>
          <p14:tracePt t="38162" x="5672138" y="6802438"/>
          <p14:tracePt t="38169" x="5664200" y="6811963"/>
          <p14:tracePt t="38183" x="5654675" y="6821488"/>
          <p14:tracePt t="38196" x="5645150" y="6831013"/>
          <p14:tracePt t="38203" x="5645150" y="6838950"/>
          <p14:tracePt t="38212" x="5645150" y="6848475"/>
          <p14:tracePt t="38816" x="0" y="0"/>
        </p14:tracePtLst>
        <p14:tracePtLst>
          <p14:tracePt t="115653" x="3232150" y="6127750"/>
          <p14:tracePt t="115810" x="2584450" y="6346825"/>
          <p14:tracePt t="115816" x="2557463" y="5962650"/>
          <p14:tracePt t="115821" x="2557463" y="5624513"/>
          <p14:tracePt t="115830" x="2540000" y="5397500"/>
          <p14:tracePt t="115834" x="2547938" y="5214938"/>
          <p14:tracePt t="115841" x="2566988" y="5076825"/>
          <p14:tracePt t="115849" x="2593975" y="5003800"/>
          <p14:tracePt t="115863" x="2593975" y="4995863"/>
          <p14:tracePt t="116088" x="2593975" y="4986338"/>
          <p14:tracePt t="116096" x="2557463" y="4976813"/>
          <p14:tracePt t="116102" x="2530475" y="4959350"/>
          <p14:tracePt t="116108" x="2484438" y="4930775"/>
          <p14:tracePt t="116115" x="2438400" y="4913313"/>
          <p14:tracePt t="116122" x="2374900" y="4876800"/>
          <p14:tracePt t="116130" x="2311400" y="4803775"/>
          <p14:tracePt t="116136" x="2247900" y="4748213"/>
          <p14:tracePt t="116143" x="2174875" y="4665663"/>
          <p14:tracePt t="116150" x="2092325" y="4584700"/>
          <p14:tracePt t="116156" x="2000250" y="4465638"/>
          <p14:tracePt t="116164" x="1927225" y="4346575"/>
          <p14:tracePt t="116170" x="1863725" y="4227513"/>
          <p14:tracePt t="116177" x="1827213" y="4117975"/>
          <p14:tracePt t="116184" x="1781175" y="3981450"/>
          <p14:tracePt t="116191" x="1763713" y="3835400"/>
          <p14:tracePt t="116199" x="1763713" y="3652838"/>
          <p14:tracePt t="116204" x="1781175" y="3487738"/>
          <p14:tracePt t="116212" x="1817688" y="3341688"/>
          <p14:tracePt t="116218" x="1863725" y="3187700"/>
          <p14:tracePt t="116225" x="1946275" y="2995613"/>
          <p14:tracePt t="116233" x="2027238" y="2794000"/>
          <p14:tracePt t="116239" x="2100263" y="2638425"/>
          <p14:tracePt t="116247" x="2174875" y="2520950"/>
          <p14:tracePt t="116253" x="2247900" y="2419350"/>
          <p14:tracePt t="116259" x="2320925" y="2319338"/>
          <p14:tracePt t="116266" x="2401888" y="2236788"/>
          <p14:tracePt t="116273" x="2503488" y="2146300"/>
          <p14:tracePt t="116280" x="2613025" y="2063750"/>
          <p14:tracePt t="116287" x="2713038" y="1990725"/>
          <p14:tracePt t="116294" x="2822575" y="1935163"/>
          <p14:tracePt t="116301" x="2941638" y="1871663"/>
          <p14:tracePt t="116308" x="3060700" y="1835150"/>
          <p14:tracePt t="116314" x="3170238" y="1789113"/>
          <p14:tracePt t="116321" x="3289300" y="1744663"/>
          <p14:tracePt t="116331" x="3416300" y="1716088"/>
          <p14:tracePt t="116335" x="3552825" y="1689100"/>
          <p14:tracePt t="116342" x="3644900" y="1671638"/>
          <p14:tracePt t="116348" x="3735388" y="1643063"/>
          <p14:tracePt t="116355" x="3854450" y="1635125"/>
          <p14:tracePt t="116363" x="3963988" y="1635125"/>
          <p14:tracePt t="116369" x="4073525" y="1635125"/>
          <p14:tracePt t="116376" x="4183063" y="1662113"/>
          <p14:tracePt t="116384" x="4284663" y="1679575"/>
          <p14:tracePt t="116390" x="4375150" y="1708150"/>
          <p14:tracePt t="116397" x="4476750" y="1735138"/>
          <p14:tracePt t="116403" x="4549775" y="1762125"/>
          <p14:tracePt t="116410" x="4630738" y="1771650"/>
          <p14:tracePt t="116418" x="4713288" y="1817688"/>
          <p14:tracePt t="116424" x="4786313" y="1825625"/>
          <p14:tracePt t="116433" x="4868863" y="1854200"/>
          <p14:tracePt t="116438" x="4960938" y="1890713"/>
          <p14:tracePt t="116447" x="5024438" y="1935163"/>
          <p14:tracePt t="116452" x="5106988" y="1990725"/>
          <p14:tracePt t="116458" x="5180013" y="2036763"/>
          <p14:tracePt t="116467" x="5260975" y="2109788"/>
          <p14:tracePt t="116472" x="5326063" y="2163763"/>
          <p14:tracePt t="116480" x="5389563" y="2219325"/>
          <p14:tracePt t="116486" x="5445125" y="2265363"/>
          <p14:tracePt t="116492" x="5489575" y="2309813"/>
          <p14:tracePt t="116500" x="5545138" y="2365375"/>
          <p14:tracePt t="116506" x="5591175" y="2411413"/>
          <p14:tracePt t="116513" x="5645150" y="2474913"/>
          <p14:tracePt t="116520" x="5681663" y="2538413"/>
          <p14:tracePt t="116527" x="5737225" y="2611438"/>
          <p14:tracePt t="116535" x="5773738" y="2674938"/>
          <p14:tracePt t="116540" x="5810250" y="2740025"/>
          <p14:tracePt t="116547" x="5846763" y="2803525"/>
          <p14:tracePt t="116554" x="5873750" y="2876550"/>
          <p14:tracePt t="116563" x="5919788" y="2959100"/>
          <p14:tracePt t="116569" x="5956300" y="3095625"/>
          <p14:tracePt t="116575" x="6002338" y="3241675"/>
          <p14:tracePt t="116583" x="6038850" y="3387725"/>
          <p14:tracePt t="116589" x="6065838" y="3524250"/>
          <p14:tracePt t="116597" x="6092825" y="3633788"/>
          <p14:tracePt t="116603" x="6119813" y="3752850"/>
          <p14:tracePt t="116610" x="6148388" y="3862388"/>
          <p14:tracePt t="116617" x="6165850" y="3971925"/>
          <p14:tracePt t="116623" x="6165850" y="4064000"/>
          <p14:tracePt t="116631" x="6156325" y="4164013"/>
          <p14:tracePt t="116637" x="6148388" y="4200525"/>
          <p14:tracePt t="116643" x="6119813" y="4264025"/>
          <p14:tracePt t="116650" x="6102350" y="4292600"/>
          <p14:tracePt t="116658" x="6065838" y="4337050"/>
          <p14:tracePt t="116664" x="6038850" y="4373563"/>
          <p14:tracePt t="116671" x="5992813" y="4410075"/>
          <p14:tracePt t="116681" x="5937250" y="4475163"/>
          <p14:tracePt t="116685" x="5854700" y="4548188"/>
          <p14:tracePt t="116691" x="5773738" y="4611688"/>
          <p14:tracePt t="116698" x="5654675" y="4684713"/>
          <p14:tracePt t="116705" x="5535613" y="4748213"/>
          <p14:tracePt t="116714" x="5399088" y="4821238"/>
          <p14:tracePt t="116719" x="5280025" y="4876800"/>
          <p14:tracePt t="116726" x="5151438" y="4940300"/>
          <p14:tracePt t="116734" x="5014913" y="4986338"/>
          <p14:tracePt t="116740" x="4868863" y="5032375"/>
          <p14:tracePt t="116746" x="4703763" y="5059363"/>
          <p14:tracePt t="116753" x="4549775" y="5086350"/>
          <p14:tracePt t="116760" x="4367213" y="5105400"/>
          <p14:tracePt t="116767" x="4146550" y="5122863"/>
          <p14:tracePt t="116774" x="3946525" y="5132388"/>
          <p14:tracePt t="116781" x="3744913" y="5132388"/>
          <p14:tracePt t="116787" x="3562350" y="5095875"/>
          <p14:tracePt t="116794" x="3389313" y="5068888"/>
          <p14:tracePt t="116802" x="3243263" y="5040313"/>
          <p14:tracePt t="116808" x="3097213" y="4995863"/>
          <p14:tracePt t="116815" x="2941638" y="4930775"/>
          <p14:tracePt t="116822" x="2832100" y="4884738"/>
          <p14:tracePt t="116831" x="2732088" y="4830763"/>
          <p14:tracePt t="116835" x="2630488" y="4757738"/>
          <p14:tracePt t="116842" x="2530475" y="4721225"/>
          <p14:tracePt t="116850" x="2474913" y="4648200"/>
          <p14:tracePt t="116856" x="2393950" y="4592638"/>
          <p14:tracePt t="116864" x="2328863" y="4529138"/>
          <p14:tracePt t="116870" x="2274888" y="4465638"/>
          <p14:tracePt t="116876" x="2219325" y="4402138"/>
          <p14:tracePt t="116884" x="2182813" y="4319588"/>
          <p14:tracePt t="116890" x="2155825" y="4219575"/>
          <p14:tracePt t="116897" x="2109788" y="4127500"/>
          <p14:tracePt t="116915" x="2100263" y="3881438"/>
          <p14:tracePt t="116921" x="2100263" y="3752850"/>
          <p14:tracePt t="116924" x="2100263" y="3589338"/>
          <p14:tracePt t="116931" x="2136775" y="3443288"/>
          <p14:tracePt t="116938" x="2165350" y="3278188"/>
          <p14:tracePt t="116948" x="2211388" y="3122613"/>
          <p14:tracePt t="116952" x="2255838" y="2995613"/>
          <p14:tracePt t="116959" x="2328863" y="2857500"/>
          <p14:tracePt t="116966" x="2420938" y="2703513"/>
          <p14:tracePt t="116973" x="2530475" y="2557463"/>
          <p14:tracePt t="116980" x="2667000" y="2411413"/>
          <p14:tracePt t="116986" x="2805113" y="2309813"/>
          <p14:tracePt t="116994" x="2922588" y="2200275"/>
          <p14:tracePt t="117001" x="3078163" y="2109788"/>
          <p14:tracePt t="117006" x="3214688" y="2017713"/>
          <p14:tracePt t="117014" x="3362325" y="1963738"/>
          <p14:tracePt t="117020" x="3498850" y="1898650"/>
          <p14:tracePt t="117027" x="3617913" y="1854200"/>
          <p14:tracePt t="117034" x="3727450" y="1825625"/>
          <p14:tracePt t="117041" x="3827463" y="1789113"/>
          <p14:tracePt t="117049" x="3919538" y="1762125"/>
          <p14:tracePt t="117055" x="4056063" y="1735138"/>
          <p14:tracePt t="117063" x="4165600" y="1698625"/>
          <p14:tracePt t="117068" x="4275138" y="1689100"/>
          <p14:tracePt t="117075" x="4357688" y="1679575"/>
          <p14:tracePt t="117082" x="4430713" y="1662113"/>
          <p14:tracePt t="117089" x="4494213" y="1652588"/>
          <p14:tracePt t="117097" x="4549775" y="1643063"/>
          <p14:tracePt t="117103" x="4622800" y="1625600"/>
          <p14:tracePt t="117109" x="4703763" y="1625600"/>
          <p14:tracePt t="117117" x="4795838" y="1625600"/>
          <p14:tracePt t="117123" x="4868863" y="1635125"/>
          <p14:tracePt t="117130" x="4968875" y="1662113"/>
          <p14:tracePt t="117137" x="5041900" y="1671638"/>
          <p14:tracePt t="117144" x="5124450" y="1708150"/>
          <p14:tracePt t="117151" x="5216525" y="1735138"/>
          <p14:tracePt t="117157" x="5297488" y="1781175"/>
          <p14:tracePt t="117164" x="5399088" y="1835150"/>
          <p14:tracePt t="117171" x="5481638" y="1871663"/>
          <p14:tracePt t="117179" x="5562600" y="1917700"/>
          <p14:tracePt t="117185" x="5627688" y="1944688"/>
          <p14:tracePt t="117192" x="5681663" y="1963738"/>
          <p14:tracePt t="117202" x="5727700" y="1990725"/>
          <p14:tracePt t="117205" x="5781675" y="2027238"/>
          <p14:tracePt t="117214" x="5827713" y="2063750"/>
          <p14:tracePt t="117219" x="5873750" y="2082800"/>
          <p14:tracePt t="117226" x="5937250" y="2136775"/>
          <p14:tracePt t="117234" x="6002338" y="2192338"/>
          <p14:tracePt t="117240" x="6075363" y="2255838"/>
          <p14:tracePt t="117247" x="6138863" y="2338388"/>
          <p14:tracePt t="117254" x="6211888" y="2438400"/>
          <p14:tracePt t="117260" x="6284913" y="2538413"/>
          <p14:tracePt t="117268" x="6375400" y="2657475"/>
          <p14:tracePt t="117274" x="6448425" y="2776538"/>
          <p14:tracePt t="117280" x="6523038" y="2913063"/>
          <p14:tracePt t="117288" x="6596063" y="3032125"/>
          <p14:tracePt t="117297" x="6650038" y="3132138"/>
          <p14:tracePt t="117302" x="6696075" y="3205163"/>
          <p14:tracePt t="117308" x="6713538" y="3268663"/>
          <p14:tracePt t="117317" x="6742113" y="3314700"/>
          <p14:tracePt t="117322" x="6750050" y="3341688"/>
          <p14:tracePt t="117330" x="6769100" y="3378200"/>
          <p14:tracePt t="117336" x="6778625" y="3406775"/>
          <p14:tracePt t="117343" x="6786563" y="3451225"/>
          <p14:tracePt t="117349" x="6805613" y="3506788"/>
          <p14:tracePt t="117356" x="6805613" y="3579813"/>
          <p14:tracePt t="117364" x="6805613" y="3670300"/>
          <p14:tracePt t="117370" x="6805613" y="3771900"/>
          <p14:tracePt t="117377" x="6786563" y="3862388"/>
          <p14:tracePt t="117384" x="6759575" y="3944938"/>
          <p14:tracePt t="117391" x="6723063" y="4008438"/>
          <p14:tracePt t="117397" x="6686550" y="4054475"/>
          <p14:tracePt t="117404" x="6650038" y="4100513"/>
          <p14:tracePt t="117411" x="6596063" y="4154488"/>
          <p14:tracePt t="117418" x="6550025" y="4219575"/>
          <p14:tracePt t="117425" x="6477000" y="4283075"/>
          <p14:tracePt t="117433" x="6411913" y="4356100"/>
          <p14:tracePt t="117438" x="6338888" y="4419600"/>
          <p14:tracePt t="117447" x="6275388" y="4475163"/>
          <p14:tracePt t="117452" x="6211888" y="4538663"/>
          <p14:tracePt t="117459" x="6111875" y="4611688"/>
          <p14:tracePt t="117467" x="6029325" y="4684713"/>
          <p14:tracePt t="117473" x="5929313" y="4748213"/>
          <p14:tracePt t="117481" x="5837238" y="4821238"/>
          <p14:tracePt t="117487" x="5737225" y="4894263"/>
          <p14:tracePt t="117493" x="5672138" y="4959350"/>
          <p14:tracePt t="117502" x="5591175" y="5013325"/>
          <p14:tracePt t="117507" x="5508625" y="5086350"/>
          <p14:tracePt t="117514" x="5445125" y="5122863"/>
          <p14:tracePt t="117521" x="5362575" y="5178425"/>
          <p14:tracePt t="117528" x="5260975" y="5222875"/>
          <p14:tracePt t="117535" x="5160963" y="5259388"/>
          <p14:tracePt t="117541" x="5051425" y="5305425"/>
          <p14:tracePt t="117549" x="4941888" y="5324475"/>
          <p14:tracePt t="117555" x="4841875" y="5332413"/>
          <p14:tracePt t="117564" x="4713288" y="5332413"/>
          <p14:tracePt t="117569" x="4586288" y="5332413"/>
          <p14:tracePt t="117575" x="4457700" y="5332413"/>
          <p14:tracePt t="117582" x="4330700" y="5314950"/>
          <p14:tracePt t="117589" x="4183063" y="5287963"/>
          <p14:tracePt t="117597" x="4083050" y="5268913"/>
          <p14:tracePt t="117603" x="3992563" y="5232400"/>
          <p14:tracePt t="117610" x="3890963" y="5205413"/>
          <p14:tracePt t="117618" x="3810000" y="5159375"/>
          <p14:tracePt t="117624" x="3717925" y="5122863"/>
          <p14:tracePt t="117630" x="3617913" y="5059363"/>
          <p14:tracePt t="117637" x="3516313" y="5022850"/>
          <p14:tracePt t="117644" x="3435350" y="4967288"/>
          <p14:tracePt t="117651" x="3333750" y="4913313"/>
          <p14:tracePt t="117658" x="3214688" y="4840288"/>
          <p14:tracePt t="117666" x="3097213" y="4767263"/>
          <p14:tracePt t="117672" x="2978150" y="4684713"/>
          <p14:tracePt t="117680" x="2878138" y="4629150"/>
          <p14:tracePt t="117686" x="2776538" y="4556125"/>
          <p14:tracePt t="117693" x="2695575" y="4502150"/>
          <p14:tracePt t="117699" x="2649538" y="4438650"/>
          <p14:tracePt t="117706" x="2603500" y="4419600"/>
          <p14:tracePt t="117714" x="2566988" y="4383088"/>
          <p14:tracePt t="117720" x="2547938" y="4356100"/>
          <p14:tracePt t="117726" x="2530475" y="4319588"/>
          <p14:tracePt t="117734" x="2511425" y="4300538"/>
          <p14:tracePt t="117740" x="2511425" y="4273550"/>
          <p14:tracePt t="117747" x="2484438" y="4256088"/>
          <p14:tracePt t="117754" x="2484438" y="4227513"/>
          <p14:tracePt t="117761" x="2484438" y="4200525"/>
          <p14:tracePt t="117768" x="2484438" y="4154488"/>
          <p14:tracePt t="117775" x="2484438" y="4117975"/>
          <p14:tracePt t="117781" x="2503488" y="4044950"/>
          <p14:tracePt t="117788" x="2520950" y="3944938"/>
          <p14:tracePt t="117797" x="2557463" y="3852863"/>
          <p14:tracePt t="117802" x="2603500" y="3771900"/>
          <p14:tracePt t="117808" x="2657475" y="3670300"/>
          <p14:tracePt t="117817" x="2695575" y="3570288"/>
          <p14:tracePt t="117822" x="2759075" y="3470275"/>
          <p14:tracePt t="117830" x="2813050" y="3360738"/>
          <p14:tracePt t="117837" x="2886075" y="3224213"/>
          <p14:tracePt t="117843" x="2932113" y="3086100"/>
          <p14:tracePt t="117850" x="2978150" y="2959100"/>
          <p14:tracePt t="117857" x="3024188" y="2840038"/>
          <p14:tracePt t="117863" x="3060700" y="2711450"/>
          <p14:tracePt t="117871" x="3105150" y="2557463"/>
          <p14:tracePt t="117877" x="3151188" y="2447925"/>
          <p14:tracePt t="117884" x="3197225" y="2346325"/>
          <p14:tracePt t="117891" x="3233738" y="2265363"/>
          <p14:tracePt t="117912" x="3325813" y="2119313"/>
          <p14:tracePt t="117913" x="3362325" y="2073275"/>
          <p14:tracePt t="117919" x="3406775" y="2036763"/>
          <p14:tracePt t="117925" x="3443288" y="1990725"/>
          <p14:tracePt t="117932" x="3498850" y="1935163"/>
          <p14:tracePt t="117939" x="3562350" y="1890713"/>
          <p14:tracePt t="117947" x="3625850" y="1844675"/>
          <p14:tracePt t="117952" x="3708400" y="1808163"/>
          <p14:tracePt t="117959" x="3836988" y="1762125"/>
          <p14:tracePt t="117966" x="3992563" y="1716088"/>
          <p14:tracePt t="117973" x="4156075" y="1689100"/>
          <p14:tracePt t="117980" x="4302125" y="1662113"/>
          <p14:tracePt t="117987" x="4430713" y="1643063"/>
          <p14:tracePt t="117994" x="4549775" y="1635125"/>
          <p14:tracePt t="118001" x="4676775" y="1598613"/>
          <p14:tracePt t="118007" x="4786313" y="1589088"/>
          <p14:tracePt t="118014" x="4878388" y="1570038"/>
          <p14:tracePt t="118021" x="4997450" y="1570038"/>
          <p14:tracePt t="118030" x="5106988" y="1570038"/>
          <p14:tracePt t="118035" x="5197475" y="1570038"/>
          <p14:tracePt t="118042" x="5307013" y="1570038"/>
          <p14:tracePt t="118048" x="5416550" y="1570038"/>
          <p14:tracePt t="118056" x="5526088" y="1598613"/>
          <p14:tracePt t="118064" x="5654675" y="1625600"/>
          <p14:tracePt t="118069" x="5791200" y="1671638"/>
          <p14:tracePt t="118076" x="5910263" y="1708150"/>
          <p14:tracePt t="118083" x="6038850" y="1752600"/>
          <p14:tracePt t="118089" x="6192838" y="1817688"/>
          <p14:tracePt t="118097" x="6302375" y="1890713"/>
          <p14:tracePt t="118104" x="6403975" y="1944688"/>
          <p14:tracePt t="118110" x="6486525" y="2000250"/>
          <p14:tracePt t="118117" x="6586538" y="2054225"/>
          <p14:tracePt t="118124" x="6669088" y="2127250"/>
          <p14:tracePt t="118131" x="6769100" y="2200275"/>
          <p14:tracePt t="118137" x="6823075" y="2246313"/>
          <p14:tracePt t="118146" x="6869113" y="2282825"/>
          <p14:tracePt t="118152" x="6896100" y="2328863"/>
          <p14:tracePt t="118158" x="6932613" y="2374900"/>
          <p14:tracePt t="118166" x="6951663" y="2419350"/>
          <p14:tracePt t="118172" x="6969125" y="2465388"/>
          <p14:tracePt t="118180" x="6988175" y="2528888"/>
          <p14:tracePt t="118185" x="6997700" y="2601913"/>
          <p14:tracePt t="118192" x="6997700" y="2657475"/>
          <p14:tracePt t="118200" x="6997700" y="2767013"/>
          <p14:tracePt t="118206" x="6951663" y="2886075"/>
          <p14:tracePt t="118213" x="6888163" y="3022600"/>
          <p14:tracePt t="118220" x="6796088" y="3159125"/>
          <p14:tracePt t="118226" x="6732588" y="3260725"/>
          <p14:tracePt t="118235" x="6623050" y="3360738"/>
          <p14:tracePt t="118240" x="6486525" y="3451225"/>
          <p14:tracePt t="118249" x="6302375" y="3579813"/>
          <p14:tracePt t="118254" x="6119813" y="3698875"/>
          <p14:tracePt t="118261" x="5937250" y="3816350"/>
          <p14:tracePt t="118268" x="5800725" y="3908425"/>
          <p14:tracePt t="118275" x="5664200" y="3981450"/>
          <p14:tracePt t="118282" x="5581650" y="4037013"/>
          <p14:tracePt t="118289" x="5508625" y="4064000"/>
          <p14:tracePt t="118297" x="5426075" y="4110038"/>
          <p14:tracePt t="118302" x="5380038" y="4117975"/>
          <p14:tracePt t="118316" x="5362575" y="4117975"/>
          <p14:tracePt t="119988" x="5426075" y="4073525"/>
          <p14:tracePt t="119997" x="5526088" y="4017963"/>
          <p14:tracePt t="120003" x="5627688" y="3981450"/>
          <p14:tracePt t="120009" x="5727700" y="3935413"/>
          <p14:tracePt t="120016" x="5837238" y="3881438"/>
          <p14:tracePt t="120023" x="5973763" y="3835400"/>
          <p14:tracePt t="120030" x="6083300" y="3789363"/>
          <p14:tracePt t="120036" x="6221413" y="3743325"/>
          <p14:tracePt t="120043" x="6348413" y="3716338"/>
          <p14:tracePt t="120050" x="6467475" y="3698875"/>
          <p14:tracePt t="120057" x="6559550" y="3670300"/>
          <p14:tracePt t="120064" x="6632575" y="3662363"/>
          <p14:tracePt t="120070" x="6696075" y="3652838"/>
          <p14:tracePt t="120078" x="6750050" y="3633788"/>
          <p14:tracePt t="120084" x="6796088" y="3625850"/>
          <p14:tracePt t="120091" x="6842125" y="3625850"/>
          <p14:tracePt t="120099" x="6878638" y="3616325"/>
          <p14:tracePt t="120105" x="6905625" y="3616325"/>
          <p14:tracePt t="120113" x="6951663" y="3606800"/>
          <p14:tracePt t="120119" x="6978650" y="3606800"/>
          <p14:tracePt t="120125" x="6997700" y="3606800"/>
          <p14:tracePt t="120132" x="7015163" y="3606800"/>
          <p14:tracePt t="120139" x="7034213" y="3606800"/>
          <p14:tracePt t="120147" x="7051675" y="3616325"/>
          <p14:tracePt t="120153" x="7080250" y="3616325"/>
          <p14:tracePt t="120159" x="7097713" y="3633788"/>
          <p14:tracePt t="120167" x="7107238" y="3643313"/>
          <p14:tracePt t="120173" x="7124700" y="3652838"/>
          <p14:tracePt t="120180" x="7134225" y="3662363"/>
          <p14:tracePt t="120187" x="7143750" y="3670300"/>
          <p14:tracePt t="120201" x="7153275" y="3679825"/>
          <p14:tracePt t="120221" x="7161213" y="3679825"/>
          <p14:tracePt t="120235" x="7161213" y="3689350"/>
          <p14:tracePt t="120249" x="7161213" y="3698875"/>
          <p14:tracePt t="120264" x="7161213" y="3706813"/>
          <p14:tracePt t="120318" x="7161213" y="3716338"/>
          <p14:tracePt t="124786" x="7161213" y="3679825"/>
          <p14:tracePt t="124792" x="7161213" y="3597275"/>
          <p14:tracePt t="124799" x="7161213" y="3543300"/>
          <p14:tracePt t="124806" x="7153275" y="3470275"/>
          <p14:tracePt t="124813" x="7153275" y="3406775"/>
          <p14:tracePt t="124820" x="7153275" y="3333750"/>
          <p14:tracePt t="124826" x="7153275" y="3278188"/>
          <p14:tracePt t="124833" x="7161213" y="3195638"/>
          <p14:tracePt t="124840" x="7180263" y="3122613"/>
          <p14:tracePt t="124847" x="7207250" y="3041650"/>
          <p14:tracePt t="124854" x="7243763" y="2976563"/>
          <p14:tracePt t="124861" x="7280275" y="2913063"/>
          <p14:tracePt t="124867" x="7335838" y="2849563"/>
          <p14:tracePt t="124874" x="7380288" y="2813050"/>
          <p14:tracePt t="124882" x="7426325" y="2776538"/>
          <p14:tracePt t="124897" x="7518400" y="2730500"/>
          <p14:tracePt t="124902" x="7564438" y="2720975"/>
          <p14:tracePt t="124909" x="7591425" y="2720975"/>
          <p14:tracePt t="124915" x="7608888" y="2711450"/>
          <p14:tracePt t="124922" x="7637463" y="2711450"/>
          <p14:tracePt t="124929" x="7645400" y="2711450"/>
          <p14:tracePt t="124936" x="7664450" y="2711450"/>
          <p14:tracePt t="124943" x="7673975" y="2711450"/>
          <p14:tracePt t="124956" x="7681913" y="2711450"/>
          <p14:tracePt t="124963" x="7681913" y="2720975"/>
          <p14:tracePt t="124970" x="7681913" y="2730500"/>
          <p14:tracePt t="124984" x="7681913" y="2757488"/>
          <p14:tracePt t="124991" x="7681913" y="2794000"/>
          <p14:tracePt t="124998" x="7654925" y="2820988"/>
          <p14:tracePt t="125004" x="7627938" y="2867025"/>
          <p14:tracePt t="125013" x="7591425" y="2894013"/>
          <p14:tracePt t="125018" x="7545388" y="2949575"/>
          <p14:tracePt t="125025" x="7462838" y="3005138"/>
          <p14:tracePt t="125032" x="7380288" y="3041650"/>
          <p14:tracePt t="125039" x="7262813" y="3086100"/>
          <p14:tracePt t="125047" x="7134225" y="3132138"/>
          <p14:tracePt t="125053" x="7007225" y="3141663"/>
          <p14:tracePt t="125060" x="6823075" y="3159125"/>
          <p14:tracePt t="125066" x="6623050" y="3159125"/>
          <p14:tracePt t="125073" x="6421438" y="3159125"/>
          <p14:tracePt t="125080" x="6192838" y="3151188"/>
          <p14:tracePt t="125087" x="5992813" y="3141663"/>
          <p14:tracePt t="125094" x="5810250" y="3122613"/>
          <p14:tracePt t="125101" x="5627688" y="3095625"/>
          <p14:tracePt t="125108" x="5462588" y="3059113"/>
          <p14:tracePt t="125115" x="5280025" y="3049588"/>
          <p14:tracePt t="125122" x="5133975" y="3013075"/>
          <p14:tracePt t="125131" x="4978400" y="2986088"/>
          <p14:tracePt t="125135" x="4832350" y="2959100"/>
          <p14:tracePt t="125142" x="4740275" y="2930525"/>
          <p14:tracePt t="125149" x="4659313" y="2903538"/>
          <p14:tracePt t="125156" x="4594225" y="2894013"/>
          <p14:tracePt t="125163" x="4557713" y="2886075"/>
          <p14:tracePt t="125169" x="4540250" y="2876550"/>
          <p14:tracePt t="125176" x="4530725" y="2876550"/>
          <p14:tracePt t="125650" x="4540250" y="2876550"/>
          <p14:tracePt t="125663" x="4549775" y="2876550"/>
          <p14:tracePt t="125676" x="4557713" y="2876550"/>
          <p14:tracePt t="125690" x="4567238" y="2876550"/>
          <p14:tracePt t="125704" x="4576763" y="2876550"/>
          <p14:tracePt t="125711" x="4576763" y="2886075"/>
          <p14:tracePt t="125718" x="4586288" y="2886075"/>
          <p14:tracePt t="125807" x="4586288" y="2894013"/>
          <p14:tracePt t="125885" x="4586288" y="2903538"/>
          <p14:tracePt t="125903" x="4594225" y="2903538"/>
          <p14:tracePt t="125916" x="4594225" y="2913063"/>
          <p14:tracePt t="125937" x="4603750" y="2922588"/>
          <p14:tracePt t="125944" x="4603750" y="2930525"/>
          <p14:tracePt t="125950" x="4613275" y="2940050"/>
          <p14:tracePt t="125964" x="4622800" y="2949575"/>
          <p14:tracePt t="125971" x="4622800" y="2959100"/>
          <p14:tracePt t="125978" x="4630738" y="2968625"/>
          <p14:tracePt t="126013" x="4630738" y="2976563"/>
          <p14:tracePt t="126026" x="4630738" y="2986088"/>
          <p14:tracePt t="126232" x="4594225" y="2986088"/>
          <p14:tracePt t="126239" x="4513263" y="3005138"/>
          <p14:tracePt t="126247" x="4440238" y="3013075"/>
          <p14:tracePt t="126254" x="4348163" y="3022600"/>
          <p14:tracePt t="126259" x="4248150" y="3041650"/>
          <p14:tracePt t="126267" x="4192588" y="3049588"/>
          <p14:tracePt t="126273" x="4119563" y="3049588"/>
          <p14:tracePt t="126281" x="4037013" y="3049588"/>
          <p14:tracePt t="126286" x="3946525" y="3068638"/>
          <p14:tracePt t="126293" x="3854450" y="3068638"/>
          <p14:tracePt t="126300" x="3744913" y="3078163"/>
          <p14:tracePt t="126307" x="3635375" y="3078163"/>
          <p14:tracePt t="126314" x="3535363" y="3095625"/>
          <p14:tracePt t="126321" x="3443288" y="3095625"/>
          <p14:tracePt t="126328" x="3370263" y="3095625"/>
          <p14:tracePt t="126335" x="3279775" y="3105150"/>
          <p14:tracePt t="126341" x="3170238" y="3105150"/>
          <p14:tracePt t="126349" x="3060700" y="3122613"/>
          <p14:tracePt t="126355" x="2951163" y="3122613"/>
          <p14:tracePt t="126364" x="2849563" y="3122613"/>
          <p14:tracePt t="126369" x="2776538" y="3132138"/>
          <p14:tracePt t="126375" x="2740025" y="3132138"/>
          <p14:tracePt t="126383" x="2686050" y="3132138"/>
          <p14:tracePt t="126389" x="2640013" y="3132138"/>
          <p14:tracePt t="126397" x="2603500" y="3132138"/>
          <p14:tracePt t="126403" x="2566988" y="3132138"/>
          <p14:tracePt t="126410" x="2540000" y="3132138"/>
          <p14:tracePt t="126416" x="2511425" y="3132138"/>
          <p14:tracePt t="126424" x="2493963" y="3132138"/>
          <p14:tracePt t="126431" x="2474913" y="3132138"/>
          <p14:tracePt t="126437" x="2466975" y="3132138"/>
          <p14:tracePt t="126444" x="2457450" y="3132138"/>
          <p14:tracePt t="126465" x="2447925" y="3132138"/>
          <p14:tracePt t="126481" x="2438400" y="3132138"/>
          <p14:tracePt t="126492" x="2430463" y="3132138"/>
          <p14:tracePt t="126506" x="2420938" y="3132138"/>
          <p14:tracePt t="126554" x="2420938" y="3122613"/>
          <p14:tracePt t="126732" x="2420938" y="3114675"/>
          <p14:tracePt t="126738" x="2401888" y="3095625"/>
          <p14:tracePt t="126747" x="2384425" y="3086100"/>
          <p14:tracePt t="126753" x="2357438" y="3068638"/>
          <p14:tracePt t="126759" x="2338388" y="3041650"/>
          <p14:tracePt t="126766" x="2320925" y="3032125"/>
          <p14:tracePt t="126773" x="2311400" y="3013075"/>
          <p14:tracePt t="126780" x="2301875" y="3013075"/>
          <p14:tracePt t="126787" x="2292350" y="3005138"/>
          <p14:tracePt t="126793" x="2284413" y="3005138"/>
          <p14:tracePt t="126807" x="2274888" y="3005138"/>
          <p14:tracePt t="126835" x="2284413" y="3005138"/>
          <p14:tracePt t="126841" x="2301875" y="3013075"/>
          <p14:tracePt t="126848" x="2320925" y="3032125"/>
          <p14:tracePt t="126855" x="2357438" y="3059113"/>
          <p14:tracePt t="126864" x="2401888" y="3086100"/>
          <p14:tracePt t="126869" x="2430463" y="3105150"/>
          <p14:tracePt t="126876" x="2474913" y="3122613"/>
          <p14:tracePt t="126885" x="2493963" y="3159125"/>
          <p14:tracePt t="126890" x="2520950" y="3168650"/>
          <p14:tracePt t="126898" x="2540000" y="3178175"/>
          <p14:tracePt t="126903" x="2547938" y="3187700"/>
          <p14:tracePt t="126917" x="2557463" y="3187700"/>
          <p14:tracePt t="126924" x="2557463" y="3195638"/>
          <p14:tracePt t="126930" x="2566988" y="3195638"/>
          <p14:tracePt t="126945" x="2566988" y="3205163"/>
          <p14:tracePt t="127000" x="2557463" y="3187700"/>
          <p14:tracePt t="127006" x="2540000" y="3168650"/>
          <p14:tracePt t="127013" x="2520950" y="3151188"/>
          <p14:tracePt t="127020" x="2484438" y="3122613"/>
          <p14:tracePt t="127026" x="2466975" y="3105150"/>
          <p14:tracePt t="127034" x="2438400" y="3078163"/>
          <p14:tracePt t="127040" x="2430463" y="3059113"/>
          <p14:tracePt t="127047" x="2420938" y="3041650"/>
          <p14:tracePt t="127054" x="2411413" y="3041650"/>
          <p14:tracePt t="127060" x="2401888" y="3032125"/>
          <p14:tracePt t="127068" x="2393950" y="3032125"/>
          <p14:tracePt t="127110" x="2411413" y="3049588"/>
          <p14:tracePt t="127117" x="2430463" y="3086100"/>
          <p14:tracePt t="127123" x="2474913" y="3114675"/>
          <p14:tracePt t="127130" x="2503488" y="3151188"/>
          <p14:tracePt t="127137" x="2540000" y="3178175"/>
          <p14:tracePt t="127144" x="2566988" y="3195638"/>
          <p14:tracePt t="127151" x="2593975" y="3214688"/>
          <p14:tracePt t="127158" x="2603500" y="3214688"/>
          <p14:tracePt t="127165" x="2613025" y="3232150"/>
          <p14:tracePt t="127172" x="2620963" y="3232150"/>
          <p14:tracePt t="127186" x="2620963" y="3241675"/>
          <p14:tracePt t="127234" x="2613025" y="3241675"/>
          <p14:tracePt t="127240" x="2584450" y="3214688"/>
          <p14:tracePt t="127247" x="2584450" y="3205163"/>
          <p14:tracePt t="127254" x="2566988" y="3187700"/>
          <p14:tracePt t="127261" x="2557463" y="3178175"/>
          <p14:tracePt t="127267" x="2547938" y="3168650"/>
          <p14:tracePt t="127274" x="2540000" y="3159125"/>
          <p14:tracePt t="127281" x="2530475" y="3159125"/>
          <p14:tracePt t="127295" x="2520950" y="3151188"/>
          <p14:tracePt t="127316" x="2520950" y="3141663"/>
          <p14:tracePt t="127323" x="2511425" y="3141663"/>
          <p14:tracePt t="128363" x="2620963" y="3141663"/>
          <p14:tracePt t="128370" x="2768600" y="3159125"/>
          <p14:tracePt t="128376" x="2905125" y="3168650"/>
          <p14:tracePt t="128383" x="3032125" y="3187700"/>
          <p14:tracePt t="128390" x="3178175" y="3205163"/>
          <p14:tracePt t="128397" x="3343275" y="3214688"/>
          <p14:tracePt t="128404" x="3525838" y="3214688"/>
          <p14:tracePt t="128410" x="3671888" y="3214688"/>
          <p14:tracePt t="128417" x="3800475" y="3214688"/>
          <p14:tracePt t="128424" x="3946525" y="3214688"/>
          <p14:tracePt t="128432" x="4092575" y="3178175"/>
          <p14:tracePt t="128438" x="4256088" y="3132138"/>
          <p14:tracePt t="128447" x="4421188" y="3122613"/>
          <p14:tracePt t="128452" x="4576763" y="3078163"/>
          <p14:tracePt t="128458" x="4740275" y="3032125"/>
          <p14:tracePt t="128466" x="4914900" y="2986088"/>
          <p14:tracePt t="128472" x="5060950" y="2959100"/>
          <p14:tracePt t="128480" x="5187950" y="2922588"/>
          <p14:tracePt t="128486" x="5260975" y="2922588"/>
          <p14:tracePt t="128493" x="5362575" y="2894013"/>
          <p14:tracePt t="128499" x="5435600" y="2886075"/>
          <p14:tracePt t="128506" x="5481638" y="2876550"/>
          <p14:tracePt t="128515" x="5518150" y="2867025"/>
          <p14:tracePt t="128520" x="5554663" y="2840038"/>
          <p14:tracePt t="128527" x="5581650" y="2830513"/>
          <p14:tracePt t="128535" x="5599113" y="2830513"/>
          <p14:tracePt t="128541" x="5618163" y="2820988"/>
          <p14:tracePt t="128547" x="5627688" y="2820988"/>
          <p14:tracePt t="128561" x="5635625" y="2820988"/>
          <p14:tracePt t="128575" x="5645150" y="2820988"/>
          <p14:tracePt t="128965" x="5691188" y="2820988"/>
          <p14:tracePt t="128972" x="5800725" y="2820988"/>
          <p14:tracePt t="128979" x="5929313" y="2820988"/>
          <p14:tracePt t="128987" x="6111875" y="2840038"/>
          <p14:tracePt t="128993" x="6294438" y="2849563"/>
          <p14:tracePt t="128999" x="6477000" y="2867025"/>
          <p14:tracePt t="129006" x="6677025" y="2903538"/>
          <p14:tracePt t="129013" x="6888163" y="2930525"/>
          <p14:tracePt t="129020" x="7051675" y="2949575"/>
          <p14:tracePt t="129027" x="7207250" y="2976563"/>
          <p14:tracePt t="129034" x="7335838" y="2976563"/>
          <p14:tracePt t="129041" x="7426325" y="2986088"/>
          <p14:tracePt t="129048" x="7499350" y="3005138"/>
          <p14:tracePt t="129054" x="7581900" y="3005138"/>
          <p14:tracePt t="129062" x="7608888" y="3005138"/>
          <p14:tracePt t="129068" x="7645400" y="3005138"/>
          <p14:tracePt t="129075" x="7664450" y="3005138"/>
          <p14:tracePt t="129082" x="7673975" y="3005138"/>
          <p14:tracePt t="129089" x="7681913" y="3005138"/>
          <p14:tracePt t="129097" x="7691438" y="3005138"/>
          <p14:tracePt t="130528" x="7608888" y="3005138"/>
          <p14:tracePt t="130535" x="7462838" y="3005138"/>
          <p14:tracePt t="130542" x="7316788" y="3005138"/>
          <p14:tracePt t="130548" x="7207250" y="3005138"/>
          <p14:tracePt t="130555" x="7080250" y="3005138"/>
          <p14:tracePt t="130565" x="6969125" y="3005138"/>
          <p14:tracePt t="130569" x="6842125" y="2995613"/>
          <p14:tracePt t="130576" x="6732588" y="2986088"/>
          <p14:tracePt t="130584" x="6604000" y="2986088"/>
          <p14:tracePt t="130590" x="6513513" y="2986088"/>
          <p14:tracePt t="130597" x="6411913" y="2968625"/>
          <p14:tracePt t="130603" x="6357938" y="2968625"/>
          <p14:tracePt t="130610" x="6302375" y="2959100"/>
          <p14:tracePt t="130617" x="6257925" y="2959100"/>
          <p14:tracePt t="130623" x="6221413" y="2959100"/>
          <p14:tracePt t="130632" x="6192838" y="2959100"/>
          <p14:tracePt t="130638" x="6156325" y="2959100"/>
          <p14:tracePt t="130644" x="6129338" y="2959100"/>
          <p14:tracePt t="130651" x="6102350" y="2959100"/>
          <p14:tracePt t="130658" x="6075363" y="2959100"/>
          <p14:tracePt t="130665" x="6038850" y="2959100"/>
          <p14:tracePt t="130672" x="6010275" y="2968625"/>
          <p14:tracePt t="130680" x="5983288" y="2968625"/>
          <p14:tracePt t="130686" x="5946775" y="2968625"/>
          <p14:tracePt t="130692" x="5910263" y="2968625"/>
          <p14:tracePt t="130699" x="5873750" y="2968625"/>
          <p14:tracePt t="130706" x="5827713" y="2968625"/>
          <p14:tracePt t="130715" x="5791200" y="2968625"/>
          <p14:tracePt t="130720" x="5754688" y="2959100"/>
          <p14:tracePt t="130727" x="5727700" y="2959100"/>
          <p14:tracePt t="130733" x="5700713" y="2949575"/>
          <p14:tracePt t="130740" x="5672138" y="2949575"/>
          <p14:tracePt t="130747" x="5645150" y="2949575"/>
          <p14:tracePt t="130754" x="5618163" y="2940050"/>
          <p14:tracePt t="130762" x="5608638" y="2940050"/>
          <p14:tracePt t="130768" x="5572125" y="2930525"/>
          <p14:tracePt t="130775" x="5554663" y="2930525"/>
          <p14:tracePt t="130781" x="5526088" y="2930525"/>
          <p14:tracePt t="130788" x="5489575" y="2930525"/>
          <p14:tracePt t="130797" x="5445125" y="2930525"/>
          <p14:tracePt t="130802" x="5408613" y="2930525"/>
          <p14:tracePt t="130809" x="5353050" y="2930525"/>
          <p14:tracePt t="130815" x="5289550" y="2930525"/>
          <p14:tracePt t="130823" x="5233988" y="2940050"/>
          <p14:tracePt t="130831" x="5133975" y="2959100"/>
          <p14:tracePt t="130836" x="5060950" y="2968625"/>
          <p14:tracePt t="130843" x="4968875" y="2986088"/>
          <p14:tracePt t="130850" x="4905375" y="2995613"/>
          <p14:tracePt t="130857" x="4832350" y="3005138"/>
          <p14:tracePt t="130864" x="4749800" y="3022600"/>
          <p14:tracePt t="130871" x="4676775" y="3032125"/>
          <p14:tracePt t="130877" x="4613275" y="3059113"/>
          <p14:tracePt t="130884" x="4557713" y="3068638"/>
          <p14:tracePt t="130900" x="4467225" y="3086100"/>
          <p14:tracePt t="130905" x="4448175" y="3105150"/>
          <p14:tracePt t="130914" x="4421188" y="3105150"/>
          <p14:tracePt t="130918" x="4411663" y="3105150"/>
          <p14:tracePt t="130925" x="4403725" y="3105150"/>
          <p14:tracePt t="131172" x="4403725" y="3095625"/>
          <p14:tracePt t="131180" x="4403725" y="3078163"/>
          <p14:tracePt t="131186" x="4403725" y="3068638"/>
          <p14:tracePt t="131192" x="4403725" y="3059113"/>
          <p14:tracePt t="131199" x="4403725" y="3049588"/>
          <p14:tracePt t="131206" x="4403725" y="3041650"/>
          <p14:tracePt t="131214" x="4403725" y="3022600"/>
          <p14:tracePt t="131220" x="4403725" y="3005138"/>
          <p14:tracePt t="131227" x="4403725" y="2959100"/>
          <p14:tracePt t="131234" x="4403725" y="2922588"/>
          <p14:tracePt t="131240" x="4403725" y="2876550"/>
          <p14:tracePt t="131247" x="4403725" y="2840038"/>
          <p14:tracePt t="131254" x="4403725" y="2784475"/>
          <p14:tracePt t="131261" x="4403725" y="2757488"/>
          <p14:tracePt t="131268" x="4403725" y="2711450"/>
          <p14:tracePt t="131275" x="4403725" y="2674938"/>
          <p14:tracePt t="131281" x="4411663" y="2630488"/>
          <p14:tracePt t="131288" x="4411663" y="2611438"/>
          <p14:tracePt t="131297" x="4411663" y="2584450"/>
          <p14:tracePt t="131302" x="4421188" y="2557463"/>
          <p14:tracePt t="131309" x="4421188" y="2538413"/>
          <p14:tracePt t="131316" x="4430713" y="2520950"/>
          <p14:tracePt t="131323" x="4430713" y="2501900"/>
          <p14:tracePt t="131330" x="4440238" y="2484438"/>
          <p14:tracePt t="131336" x="4440238" y="2465388"/>
          <p14:tracePt t="131343" x="4440238" y="2447925"/>
          <p14:tracePt t="131350" x="4448175" y="2411413"/>
          <p14:tracePt t="131357" x="4467225" y="2374900"/>
          <p14:tracePt t="131364" x="4476750" y="2346325"/>
          <p14:tracePt t="131371" x="4484688" y="2301875"/>
          <p14:tracePt t="131377" x="4494213" y="2273300"/>
          <p14:tracePt t="131385" x="4513263" y="2228850"/>
          <p14:tracePt t="131391" x="4521200" y="2200275"/>
          <p14:tracePt t="131399" x="4540250" y="2155825"/>
          <p14:tracePt t="131405" x="4557713" y="2127250"/>
          <p14:tracePt t="131414" x="4567238" y="2109788"/>
          <p14:tracePt t="131419" x="4576763" y="2090738"/>
          <p14:tracePt t="131425" x="4576763" y="2073275"/>
          <p14:tracePt t="131432" x="4586288" y="2063750"/>
          <p14:tracePt t="131439" x="4586288" y="2054225"/>
          <p14:tracePt t="131448" x="4594225" y="2046288"/>
          <p14:tracePt t="131467" x="4594225" y="2036763"/>
          <p14:tracePt t="131481" x="4603750" y="2036763"/>
          <p14:tracePt t="131494" x="4622800" y="2054225"/>
          <p14:tracePt t="131501" x="4640263" y="2073275"/>
          <p14:tracePt t="131508" x="4676775" y="2119313"/>
          <p14:tracePt t="131514" x="4713288" y="2163763"/>
          <p14:tracePt t="131522" x="4749800" y="2228850"/>
          <p14:tracePt t="131530" x="4822825" y="2328863"/>
          <p14:tracePt t="131535" x="4878388" y="2428875"/>
          <p14:tracePt t="131542" x="4932363" y="2511425"/>
          <p14:tracePt t="131550" x="4978400" y="2611438"/>
          <p14:tracePt t="131556" x="5014913" y="2693988"/>
          <p14:tracePt t="131564" x="5041900" y="2784475"/>
          <p14:tracePt t="131569" x="5060950" y="2886075"/>
          <p14:tracePt t="131576" x="5087938" y="2959100"/>
          <p14:tracePt t="131584" x="5097463" y="3041650"/>
          <p14:tracePt t="131590" x="5124450" y="3114675"/>
          <p14:tracePt t="131598" x="5124450" y="3159125"/>
          <p14:tracePt t="131604" x="5143500" y="3205163"/>
          <p14:tracePt t="131611" x="5160963" y="3241675"/>
          <p14:tracePt t="131618" x="5170488" y="3278188"/>
          <p14:tracePt t="131625" x="5180013" y="3297238"/>
          <p14:tracePt t="131631" x="5180013" y="3324225"/>
          <p14:tracePt t="131638" x="5187950" y="3341688"/>
          <p14:tracePt t="131645" x="5187950" y="3351213"/>
          <p14:tracePt t="131652" x="5197475" y="3370263"/>
          <p14:tracePt t="131666" x="5197475" y="3378200"/>
          <p14:tracePt t="131672" x="5197475" y="3387725"/>
          <p14:tracePt t="131680" x="5207000" y="3397250"/>
          <p14:tracePt t="131686" x="5216525" y="3406775"/>
          <p14:tracePt t="131700" x="5224463" y="3414713"/>
          <p14:tracePt t="131706" x="5224463" y="3424238"/>
          <p14:tracePt t="131714" x="5233988" y="3424238"/>
          <p14:tracePt t="131734" x="5233988" y="3433763"/>
          <p14:tracePt t="131747" x="5233988" y="3443288"/>
          <p14:tracePt t="131762" x="5233988" y="3451225"/>
          <p14:tracePt t="133002" x="5207000" y="3460750"/>
          <p14:tracePt t="133008" x="5160963" y="3479800"/>
          <p14:tracePt t="133016" x="5133975" y="3506788"/>
          <p14:tracePt t="133022" x="5097463" y="3516313"/>
          <p14:tracePt t="133030" x="5078413" y="3533775"/>
          <p14:tracePt t="133036" x="5041900" y="3543300"/>
          <p14:tracePt t="133043" x="4997450" y="3570288"/>
          <p14:tracePt t="133050" x="4951413" y="3579813"/>
          <p14:tracePt t="133057" x="4887913" y="3597275"/>
          <p14:tracePt t="133064" x="4813300" y="3625850"/>
          <p14:tracePt t="133070" x="4732338" y="3652838"/>
          <p14:tracePt t="133077" x="4630738" y="3679825"/>
          <p14:tracePt t="133085" x="4557713" y="3706813"/>
          <p14:tracePt t="133091" x="4494213" y="3735388"/>
          <p14:tracePt t="133097" x="4430713" y="3762375"/>
          <p14:tracePt t="133105" x="4348163" y="3779838"/>
          <p14:tracePt t="133112" x="4284663" y="3825875"/>
          <p14:tracePt t="133119" x="4229100" y="3844925"/>
          <p14:tracePt t="133125" x="4175125" y="3881438"/>
          <p14:tracePt t="133133" x="4110038" y="3917950"/>
          <p14:tracePt t="133139" x="4046538" y="3963988"/>
          <p14:tracePt t="133147" x="3983038" y="4000500"/>
          <p14:tracePt t="133153" x="3927475" y="4027488"/>
          <p14:tracePt t="133160" x="3863975" y="4044950"/>
          <p14:tracePt t="133167" x="3817938" y="4073525"/>
          <p14:tracePt t="133173" x="3790950" y="4090988"/>
          <p14:tracePt t="133180" x="3744913" y="4100513"/>
          <p14:tracePt t="133187" x="3727450" y="4110038"/>
          <p14:tracePt t="133194" x="3708400" y="4110038"/>
          <p14:tracePt t="133201" x="3690938" y="4117975"/>
          <p14:tracePt t="133208" x="3671888" y="4117975"/>
          <p14:tracePt t="133215" x="3662363" y="4117975"/>
          <p14:tracePt t="133221" x="3654425" y="4117975"/>
          <p14:tracePt t="133228" x="3644900" y="4127500"/>
          <p14:tracePt t="133242" x="3635375" y="4137025"/>
          <p14:tracePt t="133256" x="3625850" y="4137025"/>
          <p14:tracePt t="133264" x="3617913" y="4146550"/>
          <p14:tracePt t="133270" x="3608388" y="4146550"/>
          <p14:tracePt t="133276" x="3598863" y="4154488"/>
          <p14:tracePt t="133297" x="3598863" y="4164013"/>
          <p14:tracePt t="133502" x="3598863" y="4154488"/>
          <p14:tracePt t="133510" x="3608388" y="4146550"/>
          <p14:tracePt t="133516" x="3625850" y="4127500"/>
          <p14:tracePt t="133523" x="3654425" y="4100513"/>
          <p14:tracePt t="133531" x="3690938" y="4073525"/>
          <p14:tracePt t="133536" x="3717925" y="4054475"/>
          <p14:tracePt t="133544" x="3735388" y="4027488"/>
          <p14:tracePt t="133551" x="3773488" y="4000500"/>
          <p14:tracePt t="133557" x="3790950" y="3971925"/>
          <p14:tracePt t="133564" x="3817938" y="3954463"/>
          <p14:tracePt t="133571" x="3846513" y="3935413"/>
          <p14:tracePt t="133578" x="3873500" y="3898900"/>
          <p14:tracePt t="133585" x="3890963" y="3881438"/>
          <p14:tracePt t="133591" x="3910013" y="3852863"/>
          <p14:tracePt t="133598" x="3927475" y="3835400"/>
          <p14:tracePt t="133605" x="3956050" y="3798888"/>
          <p14:tracePt t="133613" x="3973513" y="3771900"/>
          <p14:tracePt t="133619" x="3992563" y="3735388"/>
          <p14:tracePt t="133626" x="4029075" y="3698875"/>
          <p14:tracePt t="133634" x="4046538" y="3652838"/>
          <p14:tracePt t="133639" x="4056063" y="3616325"/>
          <p14:tracePt t="133647" x="4083050" y="3579813"/>
          <p14:tracePt t="133653" x="4102100" y="3543300"/>
          <p14:tracePt t="133660" x="4110038" y="3516313"/>
          <p14:tracePt t="133667" x="4129088" y="3479800"/>
          <p14:tracePt t="133674" x="4138613" y="3460750"/>
          <p14:tracePt t="133681" x="4156075" y="3443288"/>
          <p14:tracePt t="133687" x="4175125" y="3424238"/>
          <p14:tracePt t="133694" x="4183063" y="3406775"/>
          <p14:tracePt t="133701" x="4192588" y="3387725"/>
          <p14:tracePt t="133708" x="4202113" y="3378200"/>
          <p14:tracePt t="133715" x="4202113" y="3370263"/>
          <p14:tracePt t="133722" x="4211638" y="3370263"/>
          <p14:tracePt t="133730" x="4219575" y="3360738"/>
          <p14:tracePt t="133736" x="4238625" y="3360738"/>
          <p14:tracePt t="133742" x="4248150" y="3351213"/>
          <p14:tracePt t="133749" x="4256088" y="3341688"/>
          <p14:tracePt t="133756" x="4265613" y="3341688"/>
          <p14:tracePt t="133764" x="4275138" y="3341688"/>
          <p14:tracePt t="133770" x="4292600" y="3341688"/>
          <p14:tracePt t="133777" x="4321175" y="3341688"/>
          <p14:tracePt t="133783" x="4357688" y="3341688"/>
          <p14:tracePt t="133790" x="4394200" y="3341688"/>
          <p14:tracePt t="133797" x="4421188" y="3341688"/>
          <p14:tracePt t="133804" x="4467225" y="3341688"/>
          <p14:tracePt t="133811" x="4494213" y="3341688"/>
          <p14:tracePt t="133818" x="4521200" y="3351213"/>
          <p14:tracePt t="133824" x="4567238" y="3351213"/>
          <p14:tracePt t="133831" x="4594225" y="3360738"/>
          <p14:tracePt t="133838" x="4622800" y="3370263"/>
          <p14:tracePt t="133847" x="4667250" y="3387725"/>
          <p14:tracePt t="133852" x="4713288" y="3397250"/>
          <p14:tracePt t="133859" x="4759325" y="3414713"/>
          <p14:tracePt t="133866" x="4795838" y="3424238"/>
          <p14:tracePt t="133873" x="4841875" y="3451225"/>
          <p14:tracePt t="133881" x="4878388" y="3479800"/>
          <p14:tracePt t="133899" x="4987925" y="3543300"/>
          <p14:tracePt t="133901" x="5033963" y="3579813"/>
          <p14:tracePt t="133907" x="5078413" y="3616325"/>
          <p14:tracePt t="133914" x="5124450" y="3652838"/>
          <p14:tracePt t="133921" x="5170488" y="3689350"/>
          <p14:tracePt t="133927" x="5233988" y="3725863"/>
          <p14:tracePt t="133936" x="5289550" y="3762375"/>
          <p14:tracePt t="133941" x="5353050" y="3808413"/>
          <p14:tracePt t="133948" x="5416550" y="3862388"/>
          <p14:tracePt t="133955" x="5481638" y="3917950"/>
          <p14:tracePt t="133964" x="5526088" y="3954463"/>
          <p14:tracePt t="133969" x="5581650" y="3990975"/>
          <p14:tracePt t="133975" x="5608638" y="4017963"/>
          <p14:tracePt t="133982" x="5645150" y="4054475"/>
          <p14:tracePt t="133989" x="5664200" y="4073525"/>
          <p14:tracePt t="133998" x="5672138" y="4090988"/>
          <p14:tracePt t="134003" x="5691188" y="4100513"/>
          <p14:tracePt t="134010" x="5691188" y="4110038"/>
          <p14:tracePt t="134017" x="5700713" y="4110038"/>
          <p14:tracePt t="134024" x="5700713" y="4117975"/>
          <p14:tracePt t="134030" x="5708650" y="4117975"/>
          <p14:tracePt t="134044" x="5708650" y="4127500"/>
          <p14:tracePt t="137131" x="5864225" y="4044950"/>
          <p14:tracePt t="137137" x="6156325" y="3898900"/>
          <p14:tracePt t="137145" x="6457950" y="3798888"/>
          <p14:tracePt t="137151" x="6805613" y="3670300"/>
          <p14:tracePt t="137158" x="7180263" y="3560763"/>
          <p14:tracePt t="137165" x="7581900" y="3470275"/>
          <p14:tracePt t="137172" x="8002588" y="3424238"/>
          <p14:tracePt t="137181" x="8421688" y="3406775"/>
          <p14:tracePt t="137186" x="8842375" y="3414713"/>
        </p14:tracePtLst>
      </p14:laserTraceLst>
    </p:ext>
  </p:extLs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US" dirty="0"/>
              <a:t>Principle 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052736"/>
                <a:ext cx="8003232" cy="5421216"/>
              </a:xfrm>
            </p:spPr>
            <p:txBody>
              <a:bodyPr/>
              <a:lstStyle/>
              <a:p>
                <a:pPr algn="just"/>
                <a:r>
                  <a:rPr lang="en-US" dirty="0"/>
                  <a:t>Beer Lambert’s Law- The Beer–Lambert law states that the absorbance of a solution is directly proportional to the concentration of the absorbing species in the solution and the path length. </a:t>
                </a:r>
              </a:p>
              <a:p>
                <a:pPr marL="0" indent="0" algn="ctr">
                  <a:buNone/>
                </a:pPr>
                <a:r>
                  <a:rPr lang="en-US" dirty="0"/>
                  <a:t> </a:t>
                </a:r>
                <a:r>
                  <a:rPr lang="en-US" b="1" dirty="0"/>
                  <a:t>A =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IN" b="1" dirty="0"/>
                  <a:t>cl</a:t>
                </a:r>
              </a:p>
              <a:p>
                <a:pPr marL="0" indent="0" algn="just">
                  <a:buNone/>
                </a:pPr>
                <a:r>
                  <a:rPr lang="en-US" dirty="0"/>
                  <a:t>Here A= absorbance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IN" dirty="0"/>
                  <a:t>= molar absorptivity or molar extinction coefficient  (L mol</a:t>
                </a:r>
                <a:r>
                  <a:rPr lang="en-IN" baseline="30000" dirty="0"/>
                  <a:t>-1</a:t>
                </a:r>
                <a:r>
                  <a:rPr lang="en-IN" dirty="0"/>
                  <a:t>cm</a:t>
                </a:r>
                <a:r>
                  <a:rPr lang="en-IN" baseline="30000" dirty="0"/>
                  <a:t>-1</a:t>
                </a:r>
                <a:r>
                  <a:rPr lang="en-US" dirty="0"/>
                  <a:t> )</a:t>
                </a:r>
                <a:endParaRPr lang="en-IN" baseline="30000" dirty="0"/>
              </a:p>
              <a:p>
                <a:pPr marL="0" indent="0" algn="just">
                  <a:buNone/>
                </a:pPr>
                <a:r>
                  <a:rPr lang="en-US" dirty="0"/>
                  <a:t>c = molar concentration of solute (mol L</a:t>
                </a:r>
                <a:r>
                  <a:rPr lang="en-US" baseline="30000" dirty="0"/>
                  <a:t>-1</a:t>
                </a:r>
                <a:r>
                  <a:rPr lang="en-US" dirty="0"/>
                  <a:t> )</a:t>
                </a:r>
                <a:endParaRPr lang="en-US" baseline="30000" dirty="0"/>
              </a:p>
              <a:p>
                <a:pPr marL="0" indent="0" algn="just">
                  <a:buNone/>
                </a:pPr>
                <a:r>
                  <a:rPr lang="en-US" dirty="0"/>
                  <a:t>l = optical path length (cm)</a:t>
                </a: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052736"/>
                <a:ext cx="8003232" cy="5421216"/>
              </a:xfrm>
              <a:blipFill>
                <a:blip r:embed="rId5"/>
                <a:stretch>
                  <a:fillRect l="-1142" t="-900" r="-114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ylinder 3">
            <a:extLst>
              <a:ext uri="{FF2B5EF4-FFF2-40B4-BE49-F238E27FC236}">
                <a16:creationId xmlns:a16="http://schemas.microsoft.com/office/drawing/2014/main" id="{C527281F-0EB6-D773-C0AC-2906D80BF67D}"/>
              </a:ext>
            </a:extLst>
          </p:cNvPr>
          <p:cNvSpPr/>
          <p:nvPr/>
        </p:nvSpPr>
        <p:spPr>
          <a:xfrm>
            <a:off x="4898066" y="4886300"/>
            <a:ext cx="792088" cy="1944216"/>
          </a:xfrm>
          <a:prstGeom prst="ca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D82E3EAF-2540-9C38-5331-08BEAC494070}"/>
              </a:ext>
            </a:extLst>
          </p:cNvPr>
          <p:cNvSpPr/>
          <p:nvPr/>
        </p:nvSpPr>
        <p:spPr>
          <a:xfrm>
            <a:off x="4430014" y="5786400"/>
            <a:ext cx="172819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7987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3630"/>
    </mc:Choice>
    <mc:Fallback>
      <p:transition spd="slow" advTm="13363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28106DF-B3A6-1290-827E-395104407B93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8223801" cy="3176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4955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6176"/>
    </mc:Choice>
    <mc:Fallback>
      <p:transition spd="slow" advTm="116176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929" y="38564"/>
            <a:ext cx="7467600" cy="562074"/>
          </a:xfrm>
        </p:spPr>
        <p:txBody>
          <a:bodyPr/>
          <a:lstStyle/>
          <a:p>
            <a:r>
              <a:rPr lang="en-US" dirty="0"/>
              <a:t>instrumentation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693720" y="5223240"/>
            <a:ext cx="6164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Figure: A schematic representation of UV-Visible spectroscopy </a:t>
            </a:r>
            <a:endParaRPr lang="en-IN" dirty="0"/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60" y="843996"/>
            <a:ext cx="7776864" cy="4113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974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1767"/>
    </mc:Choice>
    <mc:Fallback xmlns="">
      <p:transition spd="slow" advTm="271767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radiation source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sz="2800" dirty="0"/>
              <a:t>For visible light tungsten or halogen lamp is used. For UV light deuterium lamp is used. The intensity of tungsten lamp is 375nm and of hydrogen-deuterium lamp is below 375nm.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453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6664"/>
    </mc:Choice>
    <mc:Fallback>
      <p:transition spd="slow" advTm="36664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 fontScale="90000"/>
          </a:bodyPr>
          <a:lstStyle/>
          <a:p>
            <a:r>
              <a:rPr lang="en-US" dirty="0"/>
              <a:t>2. WAVELENGTH SELECTION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5306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The next step is to select the specific wavelength of light suitable to the particular type of sample. For this there are some methods;</a:t>
            </a:r>
          </a:p>
          <a:p>
            <a:pPr marL="0" indent="0" algn="just">
              <a:buNone/>
            </a:pPr>
            <a:r>
              <a:rPr lang="en-US" b="1" dirty="0"/>
              <a:t> Monochromator</a:t>
            </a:r>
            <a:r>
              <a:rPr lang="en-US" dirty="0"/>
              <a:t>- </a:t>
            </a:r>
          </a:p>
          <a:p>
            <a:pPr algn="just"/>
            <a:r>
              <a:rPr lang="en-US" dirty="0"/>
              <a:t>It separate the light into a small band of wavelength. </a:t>
            </a:r>
          </a:p>
          <a:p>
            <a:pPr algn="just"/>
            <a:r>
              <a:rPr lang="en-US" dirty="0"/>
              <a:t>It is made of prisms and slits. </a:t>
            </a:r>
          </a:p>
          <a:p>
            <a:pPr algn="just"/>
            <a:r>
              <a:rPr lang="en-US" dirty="0"/>
              <a:t>The various wavelengths of source light are separated by prism and then </a:t>
            </a:r>
          </a:p>
          <a:p>
            <a:pPr marL="0" indent="0" algn="just">
              <a:buNone/>
            </a:pPr>
            <a:r>
              <a:rPr lang="en-US" dirty="0"/>
              <a:t>selected by </a:t>
            </a:r>
            <a:r>
              <a:rPr lang="en-US" dirty="0" err="1"/>
              <a:t>slits.Monochromator</a:t>
            </a:r>
            <a:r>
              <a:rPr lang="en-US" dirty="0"/>
              <a:t> are most        famous for this purpose because</a:t>
            </a:r>
          </a:p>
          <a:p>
            <a:pPr marL="0" indent="0" algn="just">
              <a:buNone/>
            </a:pPr>
            <a:r>
              <a:rPr lang="en-US" dirty="0"/>
              <a:t>  of their flexibility. </a:t>
            </a:r>
            <a:endParaRPr lang="en-IN" dirty="0"/>
          </a:p>
        </p:txBody>
      </p:sp>
      <mc:AlternateContent xmlns:mc="http://schemas.openxmlformats.org/markup-compatibility/2006" xmlns:p14="http://schemas.microsoft.com/office/powerpoint/2010/main" xmlns:iact="http://schemas.microsoft.com/office/powerpoint/2014/inkAction">
        <mc:Choice Requires="p14 iact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EA09E17F-AF15-6C2D-2EAE-DB4DCE9DE8D0}"/>
                  </a:ext>
                </a:extLst>
              </p14:cNvPr>
              <p14:cNvContentPartPr/>
              <p14:nvPr>
                <p:extLst>
                  <p:ext uri="{42D2F446-02D8-4167-A562-619A0277C38B}">
                    <p15:isNarration xmlns:p15="http://schemas.microsoft.com/office/powerpoint/2012/main" val="1"/>
                  </p:ext>
                </p:extLst>
              </p14:nvPr>
            </p14:nvContentPartPr>
            <p14:xfrm>
              <a:off x="827584" y="5004360"/>
              <a:ext cx="2119680" cy="828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EA09E17F-AF15-6C2D-2EAE-DB4DCE9DE8D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8224" y="4995000"/>
                <a:ext cx="2138400" cy="101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6116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1525"/>
    </mc:Choice>
    <mc:Fallback>
      <p:transition spd="slow" advTm="715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cmd type="call" cmd="playFrom(0.0)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764704"/>
            <a:ext cx="6172200" cy="814242"/>
          </a:xfrm>
        </p:spPr>
        <p:txBody>
          <a:bodyPr/>
          <a:lstStyle/>
          <a:p>
            <a:r>
              <a:rPr lang="en-US" dirty="0"/>
              <a:t>Content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688" y="1571238"/>
            <a:ext cx="6172200" cy="3441938"/>
          </a:xfrm>
        </p:spPr>
        <p:txBody>
          <a:bodyPr>
            <a:normAutofit fontScale="25000" lnSpcReduction="20000"/>
          </a:bodyPr>
          <a:lstStyle/>
          <a:p>
            <a:pPr marL="514350" indent="-514350" algn="l">
              <a:buAutoNum type="arabicPeriod"/>
            </a:pPr>
            <a:r>
              <a:rPr lang="en-US" sz="9600" dirty="0"/>
              <a:t>Introduction </a:t>
            </a:r>
          </a:p>
          <a:p>
            <a:pPr marL="514350" indent="-514350" algn="l">
              <a:buAutoNum type="arabicPeriod"/>
            </a:pPr>
            <a:r>
              <a:rPr lang="en-US" sz="9600" dirty="0"/>
              <a:t>Principle of UV-Visible spectroscopy</a:t>
            </a:r>
          </a:p>
          <a:p>
            <a:pPr marL="514350" indent="-514350" algn="l">
              <a:buAutoNum type="arabicPeriod"/>
            </a:pPr>
            <a:r>
              <a:rPr lang="en-US" sz="9600" dirty="0"/>
              <a:t>Types of electronic transitions</a:t>
            </a:r>
          </a:p>
          <a:p>
            <a:pPr marL="514350" indent="-514350" algn="l">
              <a:buAutoNum type="arabicPeriod"/>
            </a:pPr>
            <a:r>
              <a:rPr lang="en-US" sz="9600" dirty="0"/>
              <a:t>Absorption and intensity Shifts</a:t>
            </a:r>
          </a:p>
          <a:p>
            <a:pPr marL="514350" indent="-514350" algn="l">
              <a:buAutoNum type="arabicPeriod"/>
            </a:pPr>
            <a:r>
              <a:rPr lang="en-US" sz="9600" dirty="0"/>
              <a:t>Instrumentation</a:t>
            </a:r>
          </a:p>
          <a:p>
            <a:pPr marL="514350" indent="-514350" algn="l">
              <a:buAutoNum type="arabicPeriod"/>
            </a:pPr>
            <a:r>
              <a:rPr lang="en-US" sz="9600" dirty="0"/>
              <a:t>Applications </a:t>
            </a:r>
          </a:p>
          <a:p>
            <a:pPr marL="514350" indent="-514350" algn="l">
              <a:buAutoNum type="arabicPeriod"/>
            </a:pPr>
            <a:r>
              <a:rPr lang="en-US" sz="9600" dirty="0"/>
              <a:t>Limitations</a:t>
            </a:r>
          </a:p>
          <a:p>
            <a:pPr marL="514350" indent="-514350"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91341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5345"/>
    </mc:Choice>
    <mc:Fallback>
      <p:transition spd="slow" advTm="35345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576064"/>
          </a:xfrm>
        </p:spPr>
        <p:txBody>
          <a:bodyPr/>
          <a:lstStyle/>
          <a:p>
            <a:r>
              <a:rPr lang="en-US" dirty="0"/>
              <a:t>3. Sample and reference cells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7467600" cy="4873752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One of the selected wavelengths passed through the sample solution and the second one pass through the reference solution.</a:t>
            </a:r>
          </a:p>
          <a:p>
            <a:pPr algn="just"/>
            <a:r>
              <a:rPr lang="en-US" sz="2800" dirty="0"/>
              <a:t>Both sample and reference solution contained in the cells. </a:t>
            </a:r>
          </a:p>
          <a:p>
            <a:pPr algn="just"/>
            <a:r>
              <a:rPr lang="en-US" sz="2800" dirty="0"/>
              <a:t>These cells are known as cuvette and made of silica or quartz.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768513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073"/>
    </mc:Choice>
    <mc:Fallback xmlns="">
      <p:transition spd="slow" advTm="125073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Detector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sz="2800" dirty="0"/>
              <a:t>The purpose of detector is served by two photocells.</a:t>
            </a:r>
          </a:p>
          <a:p>
            <a:pPr algn="just"/>
            <a:r>
              <a:rPr lang="en-US" sz="2800" dirty="0"/>
              <a:t>One photocell receive the beam from sample cell and the other one from reference.</a:t>
            </a:r>
          </a:p>
          <a:p>
            <a:pPr algn="just"/>
            <a:r>
              <a:rPr lang="en-US" sz="2800" dirty="0"/>
              <a:t>The intensity of radiation from reference cell is stronger than the sample cell. This results in the generation of </a:t>
            </a:r>
          </a:p>
          <a:p>
            <a:pPr marL="0" indent="0" algn="just">
              <a:buNone/>
            </a:pPr>
            <a:r>
              <a:rPr lang="en-US" sz="2800" dirty="0"/>
              <a:t>   pulsating or alternating </a:t>
            </a:r>
          </a:p>
          <a:p>
            <a:pPr marL="0" indent="0" algn="just">
              <a:buNone/>
            </a:pPr>
            <a:r>
              <a:rPr lang="en-US" sz="2800" dirty="0"/>
              <a:t>  currents in the photocell.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69310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2113"/>
    </mc:Choice>
    <mc:Fallback>
      <p:transition spd="slow" advTm="52113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Amplifier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sz="2800" dirty="0"/>
              <a:t>The alternating current generated in the photocells is transferred to amplifier. </a:t>
            </a:r>
          </a:p>
          <a:p>
            <a:pPr algn="just"/>
            <a:r>
              <a:rPr lang="en-US" sz="2800" dirty="0"/>
              <a:t>The current generated in the photocells is of very low intensity. </a:t>
            </a:r>
          </a:p>
          <a:p>
            <a:pPr algn="just"/>
            <a:r>
              <a:rPr lang="en-US" sz="2800" dirty="0"/>
              <a:t>The main purpose of the amplifier is to amplify the signals many times so we can get clear and recordable signals. </a:t>
            </a:r>
          </a:p>
          <a:p>
            <a:pPr algn="just"/>
            <a:endParaRPr lang="en-US" dirty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54409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6861"/>
    </mc:Choice>
    <mc:Fallback>
      <p:transition spd="slow" advTm="36861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Recording devices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7467600" cy="4873752"/>
          </a:xfrm>
        </p:spPr>
        <p:txBody>
          <a:bodyPr>
            <a:normAutofit/>
          </a:bodyPr>
          <a:lstStyle/>
          <a:p>
            <a:r>
              <a:rPr lang="en-US" sz="2800" dirty="0"/>
              <a:t>The amplifier is coupled to a pen recorder which is connected to the computer. </a:t>
            </a:r>
          </a:p>
          <a:p>
            <a:r>
              <a:rPr lang="en-US" sz="2800" dirty="0"/>
              <a:t>The computer stores all the data generated and produces the spectrum of the desired compound.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12788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8166"/>
    </mc:Choice>
    <mc:Fallback>
      <p:transition spd="slow" advTm="48166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en-US" dirty="0"/>
              <a:t>Applications  of UV-Vis spectroscopy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b="1" dirty="0"/>
              <a:t>1. </a:t>
            </a:r>
            <a:r>
              <a:rPr lang="en-US" sz="2800" b="1" dirty="0"/>
              <a:t>Detection of impurities</a:t>
            </a:r>
          </a:p>
          <a:p>
            <a:pPr algn="just"/>
            <a:r>
              <a:rPr lang="en-US" sz="2800" dirty="0"/>
              <a:t>It is one of the best methods for the determination of impurities in organic molecule. </a:t>
            </a:r>
          </a:p>
          <a:p>
            <a:pPr algn="just"/>
            <a:r>
              <a:rPr lang="en-US" sz="2800" dirty="0"/>
              <a:t>Additional peaks can be observed due to impurities in the sample and it can be compared with known standard raw material.</a:t>
            </a:r>
          </a:p>
          <a:p>
            <a:pPr algn="just"/>
            <a:r>
              <a:rPr lang="en-US" sz="2800" dirty="0"/>
              <a:t>The impurities can be </a:t>
            </a:r>
          </a:p>
          <a:p>
            <a:pPr marL="0" indent="0" algn="just">
              <a:buNone/>
            </a:pPr>
            <a:r>
              <a:rPr lang="en-US" sz="2800" dirty="0"/>
              <a:t>detected by measuring </a:t>
            </a:r>
          </a:p>
          <a:p>
            <a:pPr marL="0" indent="0" algn="just">
              <a:buNone/>
            </a:pPr>
            <a:r>
              <a:rPr lang="en-US" sz="2800" dirty="0"/>
              <a:t>the absorbance at specific </a:t>
            </a:r>
          </a:p>
          <a:p>
            <a:pPr marL="0" indent="0" algn="just">
              <a:buNone/>
            </a:pPr>
            <a:r>
              <a:rPr lang="en-US" sz="2800" dirty="0"/>
              <a:t>wavelength.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481698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3375"/>
    </mc:Choice>
    <mc:Fallback>
      <p:transition spd="slow" advTm="63375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204" y="0"/>
            <a:ext cx="7467600" cy="778098"/>
          </a:xfrm>
        </p:spPr>
        <p:txBody>
          <a:bodyPr/>
          <a:lstStyle/>
          <a:p>
            <a:r>
              <a:rPr lang="en-US" dirty="0"/>
              <a:t>Applications  of UV-Vis spectroscopy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003232" cy="568073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b="1" dirty="0"/>
              <a:t>Structure elucidation-</a:t>
            </a:r>
          </a:p>
          <a:p>
            <a:pPr algn="just"/>
            <a:r>
              <a:rPr lang="en-US" dirty="0"/>
              <a:t>UV-visible spectroscopy can be used for the quantitative determination of compounds that absorb UV radiation. </a:t>
            </a:r>
          </a:p>
          <a:p>
            <a:pPr algn="just"/>
            <a:r>
              <a:rPr lang="en-US" dirty="0"/>
              <a:t>It helps to characterize the compounds that absorb UV radiations. Identification is done by comparing the absorption spectra  of known compound. </a:t>
            </a:r>
          </a:p>
          <a:p>
            <a:pPr algn="just"/>
            <a:r>
              <a:rPr lang="en-US" dirty="0"/>
              <a:t>This technique is used to detect the presence / absence of a functional group in the sample compound. </a:t>
            </a:r>
          </a:p>
          <a:p>
            <a:pPr algn="just"/>
            <a:r>
              <a:rPr lang="en-US" dirty="0"/>
              <a:t>UV-visible spectroscopy helps to study </a:t>
            </a:r>
          </a:p>
          <a:p>
            <a:pPr marL="0" indent="0" algn="just">
              <a:buNone/>
            </a:pPr>
            <a:r>
              <a:rPr lang="en-US" dirty="0"/>
              <a:t>   the kinetics of reaction. </a:t>
            </a:r>
          </a:p>
          <a:p>
            <a:pPr algn="just"/>
            <a:r>
              <a:rPr lang="en-US" dirty="0"/>
              <a:t>Molecular weight of the compound</a:t>
            </a:r>
          </a:p>
          <a:p>
            <a:pPr marL="0" indent="0" algn="just">
              <a:buNone/>
            </a:pPr>
            <a:r>
              <a:rPr lang="en-US" dirty="0"/>
              <a:t>   can be measured by UV- visible spectroscopy. 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36000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9714"/>
    </mc:Choice>
    <mc:Fallback>
      <p:transition spd="slow" advTm="69714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 of UV-Vis spectroscopy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/>
              <a:t>3</a:t>
            </a:r>
            <a:r>
              <a:rPr lang="en-US" sz="2800" b="1" dirty="0"/>
              <a:t>. DNA and RNA analysis - </a:t>
            </a:r>
          </a:p>
          <a:p>
            <a:pPr algn="just"/>
            <a:r>
              <a:rPr lang="en-US" sz="2800" dirty="0"/>
              <a:t>This spectroscopy helps to check the purity and amount of DNA and RNA. </a:t>
            </a:r>
          </a:p>
          <a:p>
            <a:pPr marL="0" indent="0" algn="just">
              <a:buNone/>
            </a:pPr>
            <a:r>
              <a:rPr lang="en-US" sz="2800" dirty="0"/>
              <a:t>4. </a:t>
            </a:r>
            <a:r>
              <a:rPr lang="en-US" sz="2800" b="1" dirty="0"/>
              <a:t>Pharmaceutical analysis </a:t>
            </a:r>
            <a:r>
              <a:rPr lang="en-US" sz="2800" dirty="0"/>
              <a:t>–</a:t>
            </a:r>
          </a:p>
          <a:p>
            <a:pPr algn="just"/>
            <a:r>
              <a:rPr lang="en-US" sz="2800" dirty="0"/>
              <a:t>It is the most popular application of UV-visible spectroscopy.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781067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1875"/>
    </mc:Choice>
    <mc:Fallback>
      <p:transition spd="slow" advTm="71875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70"/>
            <a:ext cx="8075240" cy="634082"/>
          </a:xfrm>
        </p:spPr>
        <p:txBody>
          <a:bodyPr/>
          <a:lstStyle/>
          <a:p>
            <a:r>
              <a:rPr lang="en-US" dirty="0"/>
              <a:t>Limitations of </a:t>
            </a:r>
            <a:r>
              <a:rPr lang="en-US" dirty="0" err="1"/>
              <a:t>uv</a:t>
            </a:r>
            <a:r>
              <a:rPr lang="en-US" dirty="0"/>
              <a:t>-visible spectroscopy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646252"/>
            <a:ext cx="8075240" cy="568863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dirty="0"/>
              <a:t>Stray lights- </a:t>
            </a:r>
            <a:r>
              <a:rPr lang="en-US" dirty="0"/>
              <a:t>The wavelength selectors are not 100 % accurate. Tiny amount of light can be transmitted by the light source. </a:t>
            </a:r>
            <a:endParaRPr lang="en-IN" dirty="0"/>
          </a:p>
          <a:p>
            <a:pPr algn="just"/>
            <a:r>
              <a:rPr lang="en-US" b="1" dirty="0"/>
              <a:t>Light scattering –</a:t>
            </a:r>
            <a:r>
              <a:rPr lang="en-US" dirty="0"/>
              <a:t> Suspended solids in liquid sample can cause light scattering. Bubbles in cuvette can scatter light.</a:t>
            </a:r>
          </a:p>
          <a:p>
            <a:pPr algn="just"/>
            <a:r>
              <a:rPr lang="en-US" b="1" dirty="0"/>
              <a:t>Interference from multiple absorbing species- </a:t>
            </a:r>
            <a:r>
              <a:rPr lang="en-US" dirty="0"/>
              <a:t>A sample might include, for instance, several types of blue-green pigment called chlorophyll. The various chlorophylls show overlapping spectra when studied in the same sample.</a:t>
            </a:r>
          </a:p>
          <a:p>
            <a:pPr algn="just"/>
            <a:r>
              <a:rPr lang="en-US" b="1" dirty="0"/>
              <a:t>Geometrical consideration</a:t>
            </a:r>
            <a:r>
              <a:rPr lang="en-US" dirty="0"/>
              <a:t> – The misaligned placement of any of the instruments’ </a:t>
            </a:r>
          </a:p>
          <a:p>
            <a:pPr marL="0" indent="0" algn="just">
              <a:buNone/>
            </a:pPr>
            <a:r>
              <a:rPr lang="en-US" dirty="0"/>
              <a:t>   components, particularly the cuvette </a:t>
            </a:r>
          </a:p>
          <a:p>
            <a:pPr marL="0" indent="0" algn="just">
              <a:buNone/>
            </a:pPr>
            <a:r>
              <a:rPr lang="en-US" dirty="0"/>
              <a:t>   that holds the sample, can result in </a:t>
            </a:r>
          </a:p>
          <a:p>
            <a:pPr marL="0" indent="0" algn="just">
              <a:buNone/>
            </a:pPr>
            <a:r>
              <a:rPr lang="en-US" dirty="0"/>
              <a:t> unreproducible results and may be </a:t>
            </a:r>
          </a:p>
          <a:p>
            <a:pPr marL="0" indent="0" algn="just">
              <a:buNone/>
            </a:pPr>
            <a:r>
              <a:rPr lang="en-US" dirty="0"/>
              <a:t>inaccurate.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246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2432"/>
    </mc:Choice>
    <mc:Fallback>
      <p:transition spd="slow" advTm="122432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9015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764704"/>
            <a:ext cx="7467600" cy="5709248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Absorption spectroscopy in which light of ultra violet (200-400nm) and visible region (400-700nm) is absorbed by the molecule.</a:t>
            </a:r>
          </a:p>
          <a:p>
            <a:pPr algn="just"/>
            <a:r>
              <a:rPr lang="en-US" dirty="0"/>
              <a:t>Due to absorption of UV radiations the electrons situated in ground state get excited to high energy state. </a:t>
            </a:r>
          </a:p>
          <a:p>
            <a:pPr algn="just"/>
            <a:r>
              <a:rPr lang="en-US" dirty="0"/>
              <a:t>The energy of UV radiation absorbed is as follows:</a:t>
            </a:r>
          </a:p>
          <a:p>
            <a:pPr marL="0" indent="0" algn="ctr">
              <a:buNone/>
            </a:pPr>
            <a:r>
              <a:rPr lang="en-US" dirty="0"/>
              <a:t> E = </a:t>
            </a:r>
            <a:r>
              <a:rPr lang="en-US" i="1" dirty="0"/>
              <a:t>h v = </a:t>
            </a:r>
            <a:r>
              <a:rPr lang="en-US" i="1" dirty="0" err="1"/>
              <a:t>hc</a:t>
            </a:r>
            <a:r>
              <a:rPr lang="en-US" i="1" dirty="0"/>
              <a:t>/</a:t>
            </a:r>
            <a:r>
              <a:rPr lang="en-US" i="1" dirty="0">
                <a:latin typeface="Cambria Math"/>
                <a:ea typeface="Cambria Math"/>
              </a:rPr>
              <a:t>𝛌</a:t>
            </a:r>
            <a:endParaRPr lang="en-US" i="1" dirty="0"/>
          </a:p>
          <a:p>
            <a:pPr algn="just"/>
            <a:r>
              <a:rPr lang="en-US" dirty="0"/>
              <a:t>The electrons undergo various </a:t>
            </a:r>
          </a:p>
          <a:p>
            <a:pPr marL="0" indent="0" algn="just">
              <a:buNone/>
            </a:pPr>
            <a:r>
              <a:rPr lang="en-US" dirty="0"/>
              <a:t>transitions. There are four types of </a:t>
            </a:r>
          </a:p>
          <a:p>
            <a:pPr marL="0" indent="0" algn="just">
              <a:buNone/>
            </a:pPr>
            <a:r>
              <a:rPr lang="en-US" dirty="0"/>
              <a:t>electronic transition. 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89205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92531"/>
    </mc:Choice>
    <mc:Fallback>
      <p:transition spd="slow" advTm="29253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982" y="-30790"/>
            <a:ext cx="7467600" cy="634082"/>
          </a:xfrm>
        </p:spPr>
        <p:txBody>
          <a:bodyPr/>
          <a:lstStyle/>
          <a:p>
            <a:r>
              <a:rPr lang="en-US" dirty="0"/>
              <a:t>types of transition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251520" y="616224"/>
                <a:ext cx="8147248" cy="5772863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b="1" dirty="0">
                    <a:solidFill>
                      <a:schemeClr val="tx1"/>
                    </a:solidFill>
                    <a:ea typeface="Cambria Math"/>
                  </a:rPr>
                  <a:t>1.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𝝈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  <a:sym typeface="Wingdings" pitchFamily="2" charset="2"/>
                  </a:rPr>
                  <a:t> 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𝝈</m:t>
                    </m:r>
                    <m:r>
                      <m:rPr>
                        <m:nor/>
                      </m:rPr>
                      <a:rPr lang="en-IN" dirty="0">
                        <a:solidFill>
                          <a:schemeClr val="tx1"/>
                        </a:solidFill>
                      </a:rPr>
                      <m:t>∗</m:t>
                    </m:r>
                  </m:oMath>
                </a14:m>
                <a:r>
                  <a:rPr lang="en-IN" b="1" dirty="0">
                    <a:solidFill>
                      <a:schemeClr val="tx1"/>
                    </a:solidFill>
                  </a:rPr>
                  <a:t>transitions</a:t>
                </a:r>
              </a:p>
              <a:p>
                <a:pPr algn="just"/>
                <a:r>
                  <a:rPr lang="en-IN" dirty="0">
                    <a:solidFill>
                      <a:schemeClr val="tx1"/>
                    </a:solidFill>
                  </a:rPr>
                  <a:t>These transitions are of very high energy and occur in UV-region. </a:t>
                </a:r>
              </a:p>
              <a:p>
                <a:pPr algn="just"/>
                <a:r>
                  <a:rPr lang="en-IN" dirty="0">
                    <a:solidFill>
                      <a:schemeClr val="tx1"/>
                    </a:solidFill>
                  </a:rPr>
                  <a:t>These transitions are shown by saturated hydrocarbon containing only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𝜎</m:t>
                    </m:r>
                  </m:oMath>
                </a14:m>
                <a:r>
                  <a:rPr lang="en-IN" dirty="0">
                    <a:solidFill>
                      <a:schemeClr val="tx1"/>
                    </a:solidFill>
                  </a:rPr>
                  <a:t>-bonds like alkane.</a:t>
                </a:r>
              </a:p>
              <a:p>
                <a:pPr marL="0" indent="0" algn="just">
                  <a:buNone/>
                </a:pPr>
                <a:r>
                  <a:rPr lang="en-IN" b="1" dirty="0">
                    <a:solidFill>
                      <a:schemeClr val="tx1"/>
                    </a:solidFill>
                  </a:rPr>
                  <a:t>2. </a:t>
                </a:r>
                <a:r>
                  <a:rPr lang="en-US" b="1" dirty="0">
                    <a:solidFill>
                      <a:schemeClr val="tx1"/>
                    </a:solidFill>
                    <a:sym typeface="Wingdings" pitchFamily="2" charset="2"/>
                  </a:rPr>
                  <a:t>n 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𝝈</m:t>
                    </m:r>
                    <m:r>
                      <m:rPr>
                        <m:nor/>
                      </m:rPr>
                      <a:rPr lang="en-IN" b="1" dirty="0">
                        <a:solidFill>
                          <a:schemeClr val="tx1"/>
                        </a:solidFill>
                      </a:rPr>
                      <m:t>∗</m:t>
                    </m:r>
                  </m:oMath>
                </a14:m>
                <a:r>
                  <a:rPr lang="en-IN" b="1" dirty="0">
                    <a:solidFill>
                      <a:schemeClr val="tx1"/>
                    </a:solidFill>
                  </a:rPr>
                  <a:t>transitions</a:t>
                </a:r>
              </a:p>
              <a:p>
                <a:pPr algn="just"/>
                <a:r>
                  <a:rPr lang="en-US" dirty="0">
                    <a:solidFill>
                      <a:schemeClr val="tx1"/>
                    </a:solidFill>
                  </a:rPr>
                  <a:t>These transitions are of low energy than </a:t>
                </a:r>
                <a14:m>
                  <m:oMath xmlns:m="http://schemas.openxmlformats.org/officeDocument/2006/math">
                    <m:r>
                      <a:rPr lang="en-US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𝜎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sym typeface="Wingdings" pitchFamily="2" charset="2"/>
                  </a:rPr>
                  <a:t> </a:t>
                </a:r>
                <a14:m>
                  <m:oMath xmlns:m="http://schemas.openxmlformats.org/officeDocument/2006/math">
                    <m:r>
                      <a:rPr lang="en-US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𝜎</m:t>
                    </m:r>
                    <m:r>
                      <a:rPr lang="en-US" b="0" baseline="3000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∗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transitions. </a:t>
                </a:r>
              </a:p>
              <a:p>
                <a:pPr algn="just"/>
                <a:r>
                  <a:rPr lang="en-US" dirty="0">
                    <a:solidFill>
                      <a:schemeClr val="tx1"/>
                    </a:solidFill>
                  </a:rPr>
                  <a:t>They are shown by compounds containing oxygen, nitrogen, Sulphur and halogens. </a:t>
                </a:r>
              </a:p>
              <a:p>
                <a:pPr algn="just"/>
                <a:r>
                  <a:rPr lang="en-US" dirty="0">
                    <a:solidFill>
                      <a:schemeClr val="tx1"/>
                    </a:solidFill>
                  </a:rPr>
                  <a:t>Examples: Saturated halides, </a:t>
                </a:r>
              </a:p>
              <a:p>
                <a:pPr marL="0" indent="0" algn="just">
                  <a:buNone/>
                </a:pPr>
                <a:r>
                  <a:rPr lang="en-US" dirty="0" err="1">
                    <a:solidFill>
                      <a:schemeClr val="tx1"/>
                    </a:solidFill>
                  </a:rPr>
                  <a:t>alcohols,ethers</a:t>
                </a:r>
                <a:r>
                  <a:rPr lang="en-US" dirty="0">
                    <a:solidFill>
                      <a:schemeClr val="tx1"/>
                    </a:solidFill>
                  </a:rPr>
                  <a:t>, aldehyde, ketones, </a:t>
                </a:r>
              </a:p>
              <a:p>
                <a:pPr marL="0" indent="0" algn="just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and amines, etc.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251520" y="616224"/>
                <a:ext cx="8147248" cy="5772863"/>
              </a:xfrm>
              <a:blipFill>
                <a:blip r:embed="rId4"/>
                <a:stretch>
                  <a:fillRect l="-1122" t="-845" r="-112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2039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5658"/>
    </mc:Choice>
    <mc:Fallback>
      <p:transition spd="slow" advTm="255658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B76BC6-3109-F923-D817-BFD4D4438A3B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67544" y="404664"/>
                <a:ext cx="8064896" cy="6048672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en-US" b="1" dirty="0">
                    <a:solidFill>
                      <a:schemeClr val="tx1"/>
                    </a:solidFill>
                  </a:rPr>
                  <a:t>3.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𝝅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  <a:sym typeface="Wingdings" pitchFamily="2" charset="2"/>
                  </a:rPr>
                  <a:t> 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𝝅</m:t>
                    </m:r>
                    <m:r>
                      <m:rPr>
                        <m:nor/>
                      </m:rPr>
                      <a:rPr lang="en-IN" b="1" dirty="0">
                        <a:solidFill>
                          <a:schemeClr val="tx1"/>
                        </a:solidFill>
                      </a:rPr>
                      <m:t>∗</m:t>
                    </m:r>
                  </m:oMath>
                </a14:m>
                <a:r>
                  <a:rPr lang="en-IN" b="1" dirty="0">
                    <a:solidFill>
                      <a:schemeClr val="tx1"/>
                    </a:solidFill>
                  </a:rPr>
                  <a:t>transitions</a:t>
                </a:r>
              </a:p>
              <a:p>
                <a:pPr algn="just"/>
                <a:r>
                  <a:rPr lang="en-US" dirty="0">
                    <a:solidFill>
                      <a:schemeClr val="tx1"/>
                    </a:solidFill>
                  </a:rPr>
                  <a:t>These are of lower energy than </a:t>
                </a:r>
                <a:r>
                  <a:rPr lang="en-US" dirty="0">
                    <a:solidFill>
                      <a:schemeClr val="tx1"/>
                    </a:solidFill>
                    <a:sym typeface="Wingdings" pitchFamily="2" charset="2"/>
                  </a:rPr>
                  <a:t>n </a:t>
                </a:r>
                <a14:m>
                  <m:oMath xmlns:m="http://schemas.openxmlformats.org/officeDocument/2006/math">
                    <m:r>
                      <a:rPr lang="en-US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𝜎</m:t>
                    </m:r>
                    <m:r>
                      <a:rPr lang="en-US" b="0" baseline="3000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∗</m:t>
                    </m:r>
                  </m:oMath>
                </a14:m>
                <a:r>
                  <a:rPr lang="en-IN" dirty="0">
                    <a:solidFill>
                      <a:schemeClr val="tx1"/>
                    </a:solidFill>
                  </a:rPr>
                  <a:t>transitions.</a:t>
                </a:r>
              </a:p>
              <a:p>
                <a:pPr algn="just"/>
                <a:r>
                  <a:rPr lang="en-US" dirty="0">
                    <a:solidFill>
                      <a:schemeClr val="tx1"/>
                    </a:solidFill>
                  </a:rPr>
                  <a:t>Examples: alkene, alkyne, carbonyl compounds. </a:t>
                </a:r>
              </a:p>
              <a:p>
                <a:pPr marL="0" indent="0" algn="just">
                  <a:buNone/>
                </a:pPr>
                <a:endParaRPr lang="en-US" b="1" dirty="0">
                  <a:solidFill>
                    <a:schemeClr val="tx1"/>
                  </a:solidFill>
                </a:endParaRPr>
              </a:p>
              <a:p>
                <a:pPr marL="0" indent="0" algn="just">
                  <a:buNone/>
                </a:pPr>
                <a:r>
                  <a:rPr lang="en-US" b="1" dirty="0">
                    <a:solidFill>
                      <a:schemeClr val="tx1"/>
                    </a:solidFill>
                  </a:rPr>
                  <a:t>4.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  <a:sym typeface="Wingdings" pitchFamily="2" charset="2"/>
                  </a:rPr>
                  <a:t> 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𝝅</m:t>
                    </m:r>
                    <m:r>
                      <m:rPr>
                        <m:nor/>
                      </m:rPr>
                      <a:rPr lang="en-IN" b="1" dirty="0">
                        <a:solidFill>
                          <a:schemeClr val="tx1"/>
                        </a:solidFill>
                      </a:rPr>
                      <m:t>∗</m:t>
                    </m:r>
                  </m:oMath>
                </a14:m>
                <a:r>
                  <a:rPr lang="en-IN" b="1" dirty="0">
                    <a:solidFill>
                      <a:schemeClr val="tx1"/>
                    </a:solidFill>
                  </a:rPr>
                  <a:t>transitions</a:t>
                </a:r>
              </a:p>
              <a:p>
                <a:pPr algn="just"/>
                <a:r>
                  <a:rPr lang="en-US" dirty="0">
                    <a:solidFill>
                      <a:schemeClr val="tx1"/>
                    </a:solidFill>
                  </a:rPr>
                  <a:t>These transitions are of lowest energy and are given by compounds having both non-bonding and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𝝅</m:t>
                    </m:r>
                  </m:oMath>
                </a14:m>
                <a:r>
                  <a:rPr lang="en-IN" dirty="0">
                    <a:solidFill>
                      <a:schemeClr val="tx1"/>
                    </a:solidFill>
                  </a:rPr>
                  <a:t>- electrons . </a:t>
                </a:r>
              </a:p>
              <a:p>
                <a:pPr algn="just"/>
                <a:r>
                  <a:rPr lang="en-US" dirty="0">
                    <a:solidFill>
                      <a:schemeClr val="tx1"/>
                    </a:solidFill>
                  </a:rPr>
                  <a:t>Examples: carbonyl, unsaturated carbonyl.</a:t>
                </a:r>
                <a:endParaRPr lang="en-IN" dirty="0">
                  <a:solidFill>
                    <a:schemeClr val="tx1"/>
                  </a:solidFill>
                </a:endParaRPr>
              </a:p>
              <a:p>
                <a:pPr marL="0" indent="0" algn="just">
                  <a:buNone/>
                </a:pPr>
                <a:endParaRPr lang="en-IN" dirty="0">
                  <a:solidFill>
                    <a:schemeClr val="tx1"/>
                  </a:solidFill>
                </a:endParaRPr>
              </a:p>
              <a:p>
                <a:pPr algn="just">
                  <a:buFont typeface="Wingdings" pitchFamily="2" charset="2"/>
                  <a:buChar char="v"/>
                </a:pPr>
                <a:r>
                  <a:rPr lang="en-US" dirty="0">
                    <a:solidFill>
                      <a:schemeClr val="tx1"/>
                    </a:solidFill>
                  </a:rPr>
                  <a:t>The order of energy-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𝝈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  <a:sym typeface="Wingdings" pitchFamily="2" charset="2"/>
                  </a:rPr>
                  <a:t> 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𝝈</m:t>
                    </m:r>
                  </m:oMath>
                </a14:m>
                <a:r>
                  <a:rPr lang="en-IN" b="1" dirty="0">
                    <a:solidFill>
                      <a:schemeClr val="tx1"/>
                    </a:solidFill>
                  </a:rPr>
                  <a:t>* &gt; n-</a:t>
                </a:r>
                <a:r>
                  <a:rPr lang="en-US" b="1" dirty="0">
                    <a:solidFill>
                      <a:schemeClr val="tx1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𝝈</m:t>
                    </m:r>
                    <m:r>
                      <a:rPr lang="en-US" b="1" i="1" baseline="3000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IN" b="1" dirty="0">
                    <a:solidFill>
                      <a:schemeClr val="tx1"/>
                    </a:solidFill>
                  </a:rPr>
                  <a:t>* &gt;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𝝅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IN" b="1" dirty="0">
                    <a:solidFill>
                      <a:schemeClr val="tx1"/>
                    </a:solidFill>
                  </a:rPr>
                  <a:t>-</a:t>
                </a:r>
                <a:r>
                  <a:rPr lang="en-US" b="1" dirty="0">
                    <a:solidFill>
                      <a:schemeClr val="tx1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𝝅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IN" b="1" dirty="0">
                    <a:solidFill>
                      <a:schemeClr val="tx1"/>
                    </a:solidFill>
                  </a:rPr>
                  <a:t>* &gt; n-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𝝅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IN" b="1" dirty="0">
                    <a:solidFill>
                      <a:schemeClr val="tx1"/>
                    </a:solidFill>
                  </a:rPr>
                  <a:t>*</a:t>
                </a:r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B76BC6-3109-F923-D817-BFD4D4438A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67544" y="404664"/>
                <a:ext cx="8064896" cy="6048672"/>
              </a:xfrm>
              <a:blipFill>
                <a:blip r:embed="rId4"/>
                <a:stretch>
                  <a:fillRect l="-1209" t="-806" r="-113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1634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86538"/>
    </mc:Choice>
    <mc:Fallback>
      <p:transition spd="slow" advTm="18653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982" y="-30790"/>
            <a:ext cx="7467600" cy="634082"/>
          </a:xfrm>
        </p:spPr>
        <p:txBody>
          <a:bodyPr/>
          <a:lstStyle/>
          <a:p>
            <a:r>
              <a:rPr lang="en-US" dirty="0"/>
              <a:t>types of transition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251520" y="616224"/>
                <a:ext cx="8147248" cy="5772863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b="1" dirty="0">
                    <a:solidFill>
                      <a:schemeClr val="tx1"/>
                    </a:solidFill>
                    <a:ea typeface="Cambria Math"/>
                  </a:rPr>
                  <a:t>1.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𝝈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  <a:sym typeface="Wingdings" pitchFamily="2" charset="2"/>
                  </a:rPr>
                  <a:t> 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𝝈</m:t>
                    </m:r>
                    <m:r>
                      <m:rPr>
                        <m:nor/>
                      </m:rPr>
                      <a:rPr lang="en-IN" dirty="0">
                        <a:solidFill>
                          <a:schemeClr val="tx1"/>
                        </a:solidFill>
                      </a:rPr>
                      <m:t>∗</m:t>
                    </m:r>
                  </m:oMath>
                </a14:m>
                <a:r>
                  <a:rPr lang="en-IN" b="1" dirty="0">
                    <a:solidFill>
                      <a:schemeClr val="tx1"/>
                    </a:solidFill>
                  </a:rPr>
                  <a:t>transitions</a:t>
                </a:r>
              </a:p>
              <a:p>
                <a:pPr algn="just"/>
                <a:r>
                  <a:rPr lang="en-IN" dirty="0">
                    <a:solidFill>
                      <a:schemeClr val="tx1"/>
                    </a:solidFill>
                  </a:rPr>
                  <a:t>These transitions are of very high energy and occur in UV-region. </a:t>
                </a:r>
              </a:p>
              <a:p>
                <a:pPr algn="just"/>
                <a:r>
                  <a:rPr lang="en-IN" dirty="0">
                    <a:solidFill>
                      <a:schemeClr val="tx1"/>
                    </a:solidFill>
                  </a:rPr>
                  <a:t>These transitions are shown by saturated hydrocarbon containing only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𝜎</m:t>
                    </m:r>
                  </m:oMath>
                </a14:m>
                <a:r>
                  <a:rPr lang="en-IN" dirty="0">
                    <a:solidFill>
                      <a:schemeClr val="tx1"/>
                    </a:solidFill>
                  </a:rPr>
                  <a:t>-bonds like alkane.</a:t>
                </a:r>
              </a:p>
              <a:p>
                <a:pPr marL="0" indent="0" algn="just">
                  <a:buNone/>
                </a:pPr>
                <a:r>
                  <a:rPr lang="en-IN" b="1" dirty="0">
                    <a:solidFill>
                      <a:schemeClr val="tx1"/>
                    </a:solidFill>
                  </a:rPr>
                  <a:t>2. </a:t>
                </a:r>
                <a:r>
                  <a:rPr lang="en-US" b="1" dirty="0">
                    <a:solidFill>
                      <a:schemeClr val="tx1"/>
                    </a:solidFill>
                    <a:sym typeface="Wingdings" pitchFamily="2" charset="2"/>
                  </a:rPr>
                  <a:t>n 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𝝈</m:t>
                    </m:r>
                    <m:r>
                      <m:rPr>
                        <m:nor/>
                      </m:rPr>
                      <a:rPr lang="en-IN" b="1" dirty="0">
                        <a:solidFill>
                          <a:schemeClr val="tx1"/>
                        </a:solidFill>
                      </a:rPr>
                      <m:t>∗</m:t>
                    </m:r>
                  </m:oMath>
                </a14:m>
                <a:r>
                  <a:rPr lang="en-IN" b="1" dirty="0">
                    <a:solidFill>
                      <a:schemeClr val="tx1"/>
                    </a:solidFill>
                  </a:rPr>
                  <a:t>transitions</a:t>
                </a:r>
              </a:p>
              <a:p>
                <a:pPr algn="just"/>
                <a:r>
                  <a:rPr lang="en-US" dirty="0">
                    <a:solidFill>
                      <a:schemeClr val="tx1"/>
                    </a:solidFill>
                  </a:rPr>
                  <a:t>These transitions are of low energy than </a:t>
                </a:r>
                <a14:m>
                  <m:oMath xmlns:m="http://schemas.openxmlformats.org/officeDocument/2006/math">
                    <m:r>
                      <a:rPr lang="en-US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𝜎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sym typeface="Wingdings" pitchFamily="2" charset="2"/>
                  </a:rPr>
                  <a:t> </a:t>
                </a:r>
                <a14:m>
                  <m:oMath xmlns:m="http://schemas.openxmlformats.org/officeDocument/2006/math">
                    <m:r>
                      <a:rPr lang="en-US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𝜎</m:t>
                    </m:r>
                    <m:r>
                      <a:rPr lang="en-US" b="0" baseline="3000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∗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transitions. They are shown by compounds containing oxygen, nitrogen, Sulphur and halogens. </a:t>
                </a:r>
              </a:p>
              <a:p>
                <a:pPr algn="just"/>
                <a:r>
                  <a:rPr lang="en-US" dirty="0">
                    <a:solidFill>
                      <a:schemeClr val="tx1"/>
                    </a:solidFill>
                  </a:rPr>
                  <a:t>Examples: Saturated halides, </a:t>
                </a:r>
              </a:p>
              <a:p>
                <a:pPr marL="0" indent="0" algn="just">
                  <a:buNone/>
                </a:pPr>
                <a:r>
                  <a:rPr lang="en-US" dirty="0" err="1">
                    <a:solidFill>
                      <a:schemeClr val="tx1"/>
                    </a:solidFill>
                  </a:rPr>
                  <a:t>alcohols,ethers</a:t>
                </a:r>
                <a:r>
                  <a:rPr lang="en-US" dirty="0">
                    <a:solidFill>
                      <a:schemeClr val="tx1"/>
                    </a:solidFill>
                  </a:rPr>
                  <a:t>, aldehyde, ketones, </a:t>
                </a:r>
              </a:p>
              <a:p>
                <a:pPr marL="0" indent="0" algn="just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and amines, etc.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251520" y="616224"/>
                <a:ext cx="8147248" cy="5772863"/>
              </a:xfrm>
              <a:blipFill>
                <a:blip r:embed="rId4"/>
                <a:stretch>
                  <a:fillRect l="-1122" t="-845" r="-112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2354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5658"/>
    </mc:Choice>
    <mc:Fallback>
      <p:transition spd="slow" advTm="255658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en-US" dirty="0"/>
              <a:t>Types of transition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</a:t>
            </a:r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5"/>
            <a:ext cx="7200800" cy="5015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7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7182"/>
    </mc:Choice>
    <mc:Fallback>
      <p:transition spd="slow" advTm="117182"/>
    </mc:Fallback>
  </mc:AlternateContent>
  <p:extLst>
    <p:ext uri="{3A86A75C-4F4B-4683-9AE1-C65F6400EC91}">
      <p14:laserTraceLst xmlns:p14="http://schemas.microsoft.com/office/powerpoint/2010/main">
        <p14:tracePtLst>
          <p14:tracePt t="42415" x="3219450" y="6121400"/>
          <p14:tracePt t="42708" x="2547938" y="6675438"/>
          <p14:tracePt t="42715" x="2530475" y="6556375"/>
          <p14:tracePt t="42721" x="2530475" y="6446838"/>
          <p14:tracePt t="42729" x="2530475" y="6356350"/>
          <p14:tracePt t="42735" x="2520950" y="6283325"/>
          <p14:tracePt t="42743" x="2503488" y="6200775"/>
          <p14:tracePt t="42749" x="2493963" y="6127750"/>
          <p14:tracePt t="42756" x="2466975" y="6045200"/>
          <p14:tracePt t="42763" x="2438400" y="5954713"/>
          <p14:tracePt t="42769" x="2411413" y="5816600"/>
          <p14:tracePt t="42778" x="2365375" y="5670550"/>
          <p14:tracePt t="42783" x="2338388" y="5507038"/>
          <p14:tracePt t="42790" x="2274888" y="5314950"/>
          <p14:tracePt t="42797" x="2211388" y="5149850"/>
          <p14:tracePt t="42805" x="2146300" y="4959350"/>
          <p14:tracePt t="42811" x="2100263" y="4775200"/>
          <p14:tracePt t="42818" x="2055813" y="4602163"/>
          <p14:tracePt t="42825" x="2036763" y="4456113"/>
          <p14:tracePt t="42832" x="2027238" y="4292600"/>
          <p14:tracePt t="42839" x="2009775" y="4146550"/>
          <p14:tracePt t="42845" x="1990725" y="4017963"/>
          <p14:tracePt t="42852" x="1990725" y="3908425"/>
          <p14:tracePt t="42858" x="1990725" y="3816350"/>
          <p14:tracePt t="42865" x="1990725" y="3743325"/>
          <p14:tracePt t="42872" x="1990725" y="3679825"/>
          <p14:tracePt t="42879" x="1990725" y="3643313"/>
          <p14:tracePt t="42887" x="2000250" y="3597275"/>
          <p14:tracePt t="42893" x="2000250" y="3560763"/>
          <p14:tracePt t="42900" x="2000250" y="3533775"/>
          <p14:tracePt t="42906" x="2000250" y="3487738"/>
          <p14:tracePt t="42913" x="2000250" y="3451225"/>
          <p14:tracePt t="42921" x="2000250" y="3406775"/>
          <p14:tracePt t="42928" x="1990725" y="3351213"/>
          <p14:tracePt t="42935" x="1990725" y="3297238"/>
          <p14:tracePt t="42942" x="1990725" y="3224213"/>
          <p14:tracePt t="42948" x="1990725" y="3114675"/>
          <p14:tracePt t="42954" x="2000250" y="2976563"/>
          <p14:tracePt t="42962" x="2019300" y="2867025"/>
          <p14:tracePt t="42969" x="2046288" y="2740025"/>
          <p14:tracePt t="42976" x="2055813" y="2630488"/>
          <p14:tracePt t="42983" x="2073275" y="2547938"/>
          <p14:tracePt t="42990" x="2073275" y="2474913"/>
          <p14:tracePt t="42996" x="2082800" y="2419350"/>
          <p14:tracePt t="43003" x="2092325" y="2374900"/>
          <p14:tracePt t="43010" x="2092325" y="2346325"/>
          <p14:tracePt t="43017" x="2092325" y="2309813"/>
          <p14:tracePt t="43025" x="2100263" y="2292350"/>
          <p14:tracePt t="43030" x="2109788" y="2292350"/>
          <p14:tracePt t="43038" x="2109788" y="2273300"/>
          <p14:tracePt t="43051" x="2109788" y="2265363"/>
          <p14:tracePt t="43064" x="2109788" y="2255838"/>
          <p14:tracePt t="43079" x="2109788" y="2246313"/>
          <p14:tracePt t="43442" x="2082800" y="2374900"/>
          <p14:tracePt t="43448" x="2036763" y="2547938"/>
          <p14:tracePt t="43456" x="1990725" y="2730500"/>
          <p14:tracePt t="43462" x="1963738" y="2876550"/>
          <p14:tracePt t="43469" x="1936750" y="3013075"/>
          <p14:tracePt t="43476" x="1909763" y="3122613"/>
          <p14:tracePt t="43483" x="1890713" y="3232150"/>
          <p14:tracePt t="43490" x="1881188" y="3314700"/>
          <p14:tracePt t="43497" x="1863725" y="3370263"/>
          <p14:tracePt t="43504" x="1854200" y="3433763"/>
          <p14:tracePt t="43510" x="1844675" y="3470275"/>
          <p14:tracePt t="43517" x="1836738" y="3516313"/>
          <p14:tracePt t="43525" x="1836738" y="3543300"/>
          <p14:tracePt t="43531" x="1827213" y="3570288"/>
          <p14:tracePt t="43538" x="1827213" y="3606800"/>
          <p14:tracePt t="43545" x="1827213" y="3625850"/>
          <p14:tracePt t="43552" x="1827213" y="3643313"/>
          <p14:tracePt t="43559" x="1827213" y="3652838"/>
          <p14:tracePt t="43565" x="1827213" y="3670300"/>
          <p14:tracePt t="43572" x="1827213" y="3689350"/>
          <p14:tracePt t="43579" x="1827213" y="3706813"/>
          <p14:tracePt t="43586" x="1827213" y="3725863"/>
          <p14:tracePt t="43592" x="1827213" y="3735388"/>
          <p14:tracePt t="43600" x="1827213" y="3752850"/>
          <p14:tracePt t="43607" x="1827213" y="3771900"/>
          <p14:tracePt t="43613" x="1817688" y="3779838"/>
          <p14:tracePt t="43620" x="1817688" y="3789363"/>
          <p14:tracePt t="43627" x="1817688" y="3798888"/>
          <p14:tracePt t="43634" x="1817688" y="3808413"/>
          <p14:tracePt t="43642" x="1808163" y="3808413"/>
          <p14:tracePt t="43647" x="1808163" y="3816350"/>
          <p14:tracePt t="43654" x="1800225" y="3825875"/>
          <p14:tracePt t="43661" x="1800225" y="3844925"/>
          <p14:tracePt t="43676" x="1800225" y="3852863"/>
          <p14:tracePt t="43682" x="1800225" y="3862388"/>
          <p14:tracePt t="43689" x="1800225" y="3881438"/>
          <p14:tracePt t="43695" x="1800225" y="3889375"/>
          <p14:tracePt t="43703" x="1800225" y="3908425"/>
          <p14:tracePt t="43709" x="1800225" y="3927475"/>
          <p14:tracePt t="43716" x="1800225" y="3963988"/>
          <p14:tracePt t="43723" x="1800225" y="4008438"/>
          <p14:tracePt t="43730" x="1808163" y="4064000"/>
          <p14:tracePt t="43737" x="1827213" y="4100513"/>
          <p14:tracePt t="43744" x="1844675" y="4164013"/>
          <p14:tracePt t="43750" x="1854200" y="4210050"/>
          <p14:tracePt t="43758" x="1873250" y="4246563"/>
          <p14:tracePt t="43764" x="1890713" y="4292600"/>
          <p14:tracePt t="43771" x="1900238" y="4329113"/>
          <p14:tracePt t="43778" x="1917700" y="4356100"/>
          <p14:tracePt t="43785" x="1936750" y="4383088"/>
          <p14:tracePt t="43792" x="1946275" y="4419600"/>
          <p14:tracePt t="43798" x="1954213" y="4446588"/>
          <p14:tracePt t="43806" x="1963738" y="4465638"/>
          <p14:tracePt t="43812" x="1973263" y="4483100"/>
          <p14:tracePt t="43818" x="1982788" y="4502150"/>
          <p14:tracePt t="43826" x="1990725" y="4529138"/>
          <p14:tracePt t="43833" x="1990725" y="4548188"/>
          <p14:tracePt t="43840" x="2000250" y="4565650"/>
          <p14:tracePt t="43847" x="2009775" y="4602163"/>
          <p14:tracePt t="43854" x="2019300" y="4621213"/>
          <p14:tracePt t="43860" x="2019300" y="4648200"/>
          <p14:tracePt t="43867" x="2027238" y="4675188"/>
          <p14:tracePt t="43875" x="2036763" y="4711700"/>
          <p14:tracePt t="43881" x="2036763" y="4738688"/>
          <p14:tracePt t="43888" x="2046288" y="4757738"/>
          <p14:tracePt t="43895" x="2055813" y="4784725"/>
          <p14:tracePt t="43902" x="2055813" y="4811713"/>
          <p14:tracePt t="43909" x="2063750" y="4830763"/>
          <p14:tracePt t="43915" x="2073275" y="4867275"/>
          <p14:tracePt t="43921" x="2092325" y="4884738"/>
          <p14:tracePt t="43929" x="2092325" y="4903788"/>
          <p14:tracePt t="43944" x="2092325" y="4922838"/>
          <p14:tracePt t="43949" x="2092325" y="4930775"/>
          <p14:tracePt t="43958" x="2100263" y="4940300"/>
          <p14:tracePt t="43964" x="2100263" y="4949825"/>
          <p14:tracePt t="43970" x="2100263" y="4959350"/>
          <p14:tracePt t="43977" x="2100263" y="4967288"/>
          <p14:tracePt t="43991" x="2100263" y="4976813"/>
          <p14:tracePt t="43997" x="2100263" y="4995863"/>
          <p14:tracePt t="44012" x="2100263" y="5003800"/>
          <p14:tracePt t="44018" x="2100263" y="5013325"/>
          <p14:tracePt t="44025" x="2100263" y="5022850"/>
          <p14:tracePt t="44039" x="2100263" y="5032375"/>
          <p14:tracePt t="44052" x="2100263" y="5040313"/>
          <p14:tracePt t="44059" x="2100263" y="5049838"/>
          <p14:tracePt t="44066" x="2100263" y="5059363"/>
          <p14:tracePt t="44072" x="2100263" y="5068888"/>
          <p14:tracePt t="44080" x="2100263" y="5076825"/>
          <p14:tracePt t="44101" x="2100263" y="5086350"/>
          <p14:tracePt t="44107" x="2100263" y="5095875"/>
          <p14:tracePt t="44114" x="2100263" y="5105400"/>
          <p14:tracePt t="44121" x="2100263" y="5113338"/>
          <p14:tracePt t="44135" x="2100263" y="5122863"/>
          <p14:tracePt t="44148" x="2100263" y="5132388"/>
          <p14:tracePt t="44169" x="2100263" y="5141913"/>
          <p14:tracePt t="44176" x="2100263" y="5149850"/>
          <p14:tracePt t="44182" x="2100263" y="5159375"/>
          <p14:tracePt t="44190" x="2100263" y="5168900"/>
          <p14:tracePt t="44196" x="2109788" y="5178425"/>
          <p14:tracePt t="44203" x="2109788" y="5186363"/>
          <p14:tracePt t="44218" x="2119313" y="5186363"/>
          <p14:tracePt t="44225" x="2119313" y="5195888"/>
          <p14:tracePt t="44238" x="2119313" y="5205413"/>
          <p14:tracePt t="44251" x="2119313" y="5214938"/>
          <p14:tracePt t="44264" x="2119313" y="5222875"/>
          <p14:tracePt t="44279" x="2119313" y="5232400"/>
          <p14:tracePt t="44300" x="2119313" y="5241925"/>
          <p14:tracePt t="44368" x="2128838" y="5241925"/>
          <p14:tracePt t="44403" x="2136775" y="5241925"/>
          <p14:tracePt t="44560" x="2146300" y="5241925"/>
          <p14:tracePt t="44690" x="2146300" y="5232400"/>
          <p14:tracePt t="44704" x="2146300" y="5222875"/>
          <p14:tracePt t="45157" x="2146300" y="5159375"/>
          <p14:tracePt t="45164" x="2165350" y="5068888"/>
          <p14:tracePt t="45171" x="2174875" y="4959350"/>
          <p14:tracePt t="45177" x="2192338" y="4848225"/>
          <p14:tracePt t="45183" x="2192338" y="4730750"/>
          <p14:tracePt t="45192" x="2201863" y="4638675"/>
          <p14:tracePt t="45198" x="2219325" y="4565650"/>
          <p14:tracePt t="45205" x="2228850" y="4483100"/>
          <p14:tracePt t="45211" x="2247900" y="4410075"/>
          <p14:tracePt t="45219" x="2255838" y="4337050"/>
          <p14:tracePt t="45226" x="2255838" y="4237038"/>
          <p14:tracePt t="45231" x="2265363" y="4146550"/>
          <p14:tracePt t="45238" x="2284413" y="4073525"/>
          <p14:tracePt t="45245" x="2284413" y="3981450"/>
          <p14:tracePt t="45252" x="2284413" y="3889375"/>
          <p14:tracePt t="45260" x="2292350" y="3771900"/>
          <p14:tracePt t="45266" x="2311400" y="3662363"/>
          <p14:tracePt t="45274" x="2311400" y="3552825"/>
          <p14:tracePt t="45279" x="2320925" y="3460750"/>
          <p14:tracePt t="45286" x="2320925" y="3351213"/>
          <p14:tracePt t="45294" x="2320925" y="3251200"/>
          <p14:tracePt t="45300" x="2320925" y="3141663"/>
          <p14:tracePt t="45309" x="2320925" y="3032125"/>
          <p14:tracePt t="45315" x="2320925" y="2940050"/>
          <p14:tracePt t="45321" x="2320925" y="2849563"/>
          <p14:tracePt t="45328" x="2320925" y="2740025"/>
          <p14:tracePt t="45334" x="2320925" y="2647950"/>
          <p14:tracePt t="45342" x="2320925" y="2547938"/>
          <p14:tracePt t="45349" x="2301875" y="2455863"/>
          <p14:tracePt t="45356" x="2292350" y="2365375"/>
          <p14:tracePt t="45362" x="2274888" y="2265363"/>
          <p14:tracePt t="45369" x="2265363" y="2173288"/>
          <p14:tracePt t="45375" x="2255838" y="2119313"/>
          <p14:tracePt t="45382" x="2228850" y="2036763"/>
          <p14:tracePt t="45390" x="2228850" y="1981200"/>
          <p14:tracePt t="45396" x="2219325" y="1935163"/>
          <p14:tracePt t="45403" x="2211388" y="1890713"/>
          <p14:tracePt t="45411" x="2211388" y="1854200"/>
          <p14:tracePt t="45418" x="2192338" y="1808163"/>
          <p14:tracePt t="45426" x="2192338" y="1781175"/>
          <p14:tracePt t="45430" x="2192338" y="1744663"/>
          <p14:tracePt t="45437" x="2192338" y="1708150"/>
          <p14:tracePt t="45445" x="2192338" y="1679575"/>
          <p14:tracePt t="45452" x="2192338" y="1652588"/>
          <p14:tracePt t="45459" x="2192338" y="1625600"/>
          <p14:tracePt t="45465" x="2192338" y="1598613"/>
          <p14:tracePt t="45472" x="2192338" y="1579563"/>
          <p14:tracePt t="45479" x="2192338" y="1552575"/>
          <p14:tracePt t="45485" x="2192338" y="1533525"/>
          <p14:tracePt t="45493" x="2192338" y="1525588"/>
          <p14:tracePt t="45500" x="2192338" y="1506538"/>
          <p14:tracePt t="45507" x="2192338" y="1497013"/>
          <p14:tracePt t="45513" x="2192338" y="1479550"/>
          <p14:tracePt t="45520" x="2192338" y="1470025"/>
          <p14:tracePt t="45540" x="2192338" y="1460500"/>
          <p14:tracePt t="45547" x="2192338" y="1452563"/>
          <p14:tracePt t="45562" x="2192338" y="1443038"/>
          <p14:tracePt t="45576" x="2192338" y="1433513"/>
          <p14:tracePt t="46049" x="2182813" y="1452563"/>
          <p14:tracePt t="46055" x="2174875" y="1470025"/>
          <p14:tracePt t="46062" x="2165350" y="1497013"/>
          <p14:tracePt t="46068" x="2155825" y="1516063"/>
          <p14:tracePt t="46075" x="2146300" y="1552575"/>
          <p14:tracePt t="46083" x="2136775" y="1570038"/>
          <p14:tracePt t="46089" x="2128838" y="1598613"/>
          <p14:tracePt t="46096" x="2119313" y="1625600"/>
          <p14:tracePt t="46104" x="2109788" y="1643063"/>
          <p14:tracePt t="46110" x="2100263" y="1679575"/>
          <p14:tracePt t="46116" x="2092325" y="1708150"/>
          <p14:tracePt t="46130" x="2073275" y="1752600"/>
          <p14:tracePt t="46137" x="2063750" y="1771650"/>
          <p14:tracePt t="46143" x="2063750" y="1781175"/>
          <p14:tracePt t="46151" x="2055813" y="1789113"/>
          <p14:tracePt t="46158" x="2055813" y="1798638"/>
          <p14:tracePt t="46164" x="2046288" y="1808163"/>
          <p14:tracePt t="46179" x="2046288" y="1817688"/>
          <p14:tracePt t="46192" x="2046288" y="1825625"/>
          <p14:tracePt t="46281" x="2046288" y="1817688"/>
          <p14:tracePt t="46289" x="2046288" y="1808163"/>
          <p14:tracePt t="46295" x="2046288" y="1798638"/>
          <p14:tracePt t="46302" x="2046288" y="1789113"/>
          <p14:tracePt t="46309" x="2046288" y="1771650"/>
          <p14:tracePt t="46315" x="2046288" y="1752600"/>
          <p14:tracePt t="46322" x="2055813" y="1735138"/>
          <p14:tracePt t="46329" x="2063750" y="1708150"/>
          <p14:tracePt t="46337" x="2073275" y="1679575"/>
          <p14:tracePt t="46343" x="2092325" y="1643063"/>
          <p14:tracePt t="46350" x="2092325" y="1616075"/>
          <p14:tracePt t="46356" x="2100263" y="1598613"/>
          <p14:tracePt t="46363" x="2109788" y="1579563"/>
          <p14:tracePt t="46370" x="2119313" y="1570038"/>
          <p14:tracePt t="46377" x="2119313" y="1562100"/>
          <p14:tracePt t="46384" x="2128838" y="1562100"/>
          <p14:tracePt t="46392" x="2128838" y="1552575"/>
          <p14:tracePt t="46397" x="2136775" y="1543050"/>
          <p14:tracePt t="46411" x="2136775" y="1533525"/>
          <p14:tracePt t="46418" x="2146300" y="1525588"/>
          <p14:tracePt t="46432" x="2155825" y="1516063"/>
          <p14:tracePt t="46460" x="2174875" y="1533525"/>
          <p14:tracePt t="46466" x="2182813" y="1552575"/>
          <p14:tracePt t="46473" x="2211388" y="1579563"/>
          <p14:tracePt t="46479" x="2228850" y="1625600"/>
          <p14:tracePt t="46487" x="2238375" y="1671638"/>
          <p14:tracePt t="46493" x="2265363" y="1716088"/>
          <p14:tracePt t="46500" x="2284413" y="1744663"/>
          <p14:tracePt t="46507" x="2301875" y="1789113"/>
          <p14:tracePt t="46514" x="2328863" y="1817688"/>
          <p14:tracePt t="46521" x="2347913" y="1854200"/>
          <p14:tracePt t="46528" x="2365375" y="1881188"/>
          <p14:tracePt t="46535" x="2384425" y="1908175"/>
          <p14:tracePt t="46542" x="2393950" y="1944688"/>
          <p14:tracePt t="46548" x="2401888" y="1963738"/>
          <p14:tracePt t="46556" x="2401888" y="1973263"/>
          <p14:tracePt t="46562" x="2411413" y="1981200"/>
          <p14:tracePt t="46576" x="2420938" y="1981200"/>
          <p14:tracePt t="46583" x="2420938" y="1990725"/>
          <p14:tracePt t="46590" x="2420938" y="2000250"/>
          <p14:tracePt t="46604" x="2420938" y="2009775"/>
          <p14:tracePt t="46610" x="2430463" y="2009775"/>
          <p14:tracePt t="46628" x="2430463" y="2017713"/>
          <p14:tracePt t="46988" x="2430463" y="2009775"/>
          <p14:tracePt t="47008" x="2420938" y="2009775"/>
          <p14:tracePt t="47015" x="2411413" y="2017713"/>
          <p14:tracePt t="47021" x="2401888" y="2036763"/>
          <p14:tracePt t="47029" x="2384425" y="2090738"/>
          <p14:tracePt t="47035" x="2347913" y="2173288"/>
          <p14:tracePt t="47042" x="2311400" y="2301875"/>
          <p14:tracePt t="47049" x="2284413" y="2447925"/>
          <p14:tracePt t="47056" x="2255838" y="2638425"/>
          <p14:tracePt t="47063" x="2211388" y="2803525"/>
          <p14:tracePt t="47070" x="2192338" y="2949575"/>
          <p14:tracePt t="47076" x="2182813" y="3059113"/>
          <p14:tracePt t="47083" x="2165350" y="3168650"/>
          <p14:tracePt t="47090" x="2155825" y="3268663"/>
          <p14:tracePt t="47097" x="2136775" y="3360738"/>
          <p14:tracePt t="47104" x="2128838" y="3443288"/>
          <p14:tracePt t="47111" x="2109788" y="3516313"/>
          <p14:tracePt t="47118" x="2109788" y="3589338"/>
          <p14:tracePt t="47124" x="2100263" y="3652838"/>
          <p14:tracePt t="47131" x="2092325" y="3706813"/>
          <p14:tracePt t="47138" x="2092325" y="3752850"/>
          <p14:tracePt t="47145" x="2082800" y="3789363"/>
          <p14:tracePt t="47152" x="2063750" y="3852863"/>
          <p14:tracePt t="47159" x="2055813" y="3908425"/>
          <p14:tracePt t="47166" x="2046288" y="3971925"/>
          <p14:tracePt t="47172" x="2027238" y="4027488"/>
          <p14:tracePt t="47179" x="2019300" y="4073525"/>
          <p14:tracePt t="47186" x="2019300" y="4110038"/>
          <p14:tracePt t="47193" x="2009775" y="4146550"/>
          <p14:tracePt t="47200" x="2009775" y="4173538"/>
          <p14:tracePt t="47206" x="2000250" y="4191000"/>
          <p14:tracePt t="47213" x="2000250" y="4219575"/>
          <p14:tracePt t="47221" x="2000250" y="4237038"/>
          <p14:tracePt t="47228" x="2000250" y="4264025"/>
          <p14:tracePt t="47234" x="1990725" y="4300538"/>
          <p14:tracePt t="47242" x="1990725" y="4329113"/>
          <p14:tracePt t="47248" x="1982788" y="4356100"/>
          <p14:tracePt t="47255" x="1982788" y="4383088"/>
          <p14:tracePt t="47262" x="1982788" y="4410075"/>
          <p14:tracePt t="47269" x="1982788" y="4446588"/>
          <p14:tracePt t="47276" x="1982788" y="4465638"/>
          <p14:tracePt t="47282" x="1982788" y="4492625"/>
          <p14:tracePt t="47289" x="1982788" y="4511675"/>
          <p14:tracePt t="47296" x="1982788" y="4538663"/>
          <p14:tracePt t="47302" x="1982788" y="4556125"/>
          <p14:tracePt t="47309" x="1982788" y="4584700"/>
          <p14:tracePt t="47316" x="1982788" y="4602163"/>
          <p14:tracePt t="47324" x="1982788" y="4629150"/>
          <p14:tracePt t="47330" x="1982788" y="4648200"/>
          <p14:tracePt t="47336" x="1990725" y="4675188"/>
          <p14:tracePt t="47344" x="1990725" y="4711700"/>
          <p14:tracePt t="47350" x="2000250" y="4730750"/>
          <p14:tracePt t="47359" x="2009775" y="4757738"/>
          <p14:tracePt t="47365" x="2019300" y="4775200"/>
          <p14:tracePt t="47372" x="2027238" y="4794250"/>
          <p14:tracePt t="47378" x="2036763" y="4811713"/>
          <p14:tracePt t="47385" x="2036763" y="4840288"/>
          <p14:tracePt t="47392" x="2046288" y="4857750"/>
          <p14:tracePt t="47399" x="2055813" y="4894263"/>
          <p14:tracePt t="47406" x="2073275" y="4922838"/>
          <p14:tracePt t="47413" x="2082800" y="4940300"/>
          <p14:tracePt t="47420" x="2092325" y="4967288"/>
          <p14:tracePt t="47426" x="2092325" y="4986338"/>
          <p14:tracePt t="47432" x="2100263" y="5003800"/>
          <p14:tracePt t="47440" x="2109788" y="5022850"/>
          <p14:tracePt t="47446" x="2119313" y="5040313"/>
          <p14:tracePt t="47454" x="2128838" y="5076825"/>
          <p14:tracePt t="47460" x="2136775" y="5095875"/>
          <p14:tracePt t="47468" x="2136775" y="5105400"/>
          <p14:tracePt t="47475" x="2146300" y="5105400"/>
          <p14:tracePt t="47481" x="2146300" y="5122863"/>
          <p14:tracePt t="47487" x="2146300" y="5132388"/>
          <p14:tracePt t="47495" x="2155825" y="5141913"/>
          <p14:tracePt t="47509" x="2155825" y="5149850"/>
          <p14:tracePt t="47516" x="2155825" y="5159375"/>
          <p14:tracePt t="47523" x="2155825" y="5168900"/>
          <p14:tracePt t="47529" x="2165350" y="5168900"/>
          <p14:tracePt t="47535" x="2165350" y="5178425"/>
          <p14:tracePt t="47543" x="2174875" y="5186363"/>
          <p14:tracePt t="47559" x="2182813" y="5195888"/>
          <p14:tracePt t="47570" x="2182813" y="5205413"/>
          <p14:tracePt t="47577" x="2192338" y="5205413"/>
          <p14:tracePt t="47591" x="2192338" y="5214938"/>
          <p14:tracePt t="47605" x="2192338" y="5222875"/>
          <p14:tracePt t="47619" x="2201863" y="5222875"/>
          <p14:tracePt t="47638" x="2201863" y="5232400"/>
          <p14:tracePt t="48044" x="2201863" y="5251450"/>
          <p14:tracePt t="48050" x="2201863" y="5278438"/>
          <p14:tracePt t="48057" x="2201863" y="5314950"/>
          <p14:tracePt t="48064" x="2182813" y="5341938"/>
          <p14:tracePt t="48070" x="2174875" y="5368925"/>
          <p14:tracePt t="48078" x="2165350" y="5387975"/>
          <p14:tracePt t="48085" x="2155825" y="5414963"/>
          <p14:tracePt t="48092" x="2136775" y="5441950"/>
          <p14:tracePt t="48098" x="2128838" y="5461000"/>
          <p14:tracePt t="48105" x="2119313" y="5478463"/>
          <p14:tracePt t="48112" x="2100263" y="5487988"/>
          <p14:tracePt t="48119" x="2082800" y="5497513"/>
          <p14:tracePt t="48126" x="2055813" y="5507038"/>
          <p14:tracePt t="48132" x="2036763" y="5507038"/>
          <p14:tracePt t="48140" x="2000250" y="5507038"/>
          <p14:tracePt t="48146" x="1973263" y="5497513"/>
          <p14:tracePt t="48153" x="1946275" y="5487988"/>
          <p14:tracePt t="48160" x="1900238" y="5451475"/>
          <p14:tracePt t="48167" x="1854200" y="5424488"/>
          <p14:tracePt t="48175" x="1808163" y="5387975"/>
          <p14:tracePt t="48180" x="1744663" y="5341938"/>
          <p14:tracePt t="48188" x="1690688" y="5287963"/>
          <p14:tracePt t="48194" x="1644650" y="5241925"/>
          <p14:tracePt t="48201" x="1571625" y="5168900"/>
          <p14:tracePt t="48209" x="1535113" y="5105400"/>
          <p14:tracePt t="48215" x="1498600" y="5059363"/>
          <p14:tracePt t="48222" x="1462088" y="5013325"/>
          <p14:tracePt t="48229" x="1425575" y="4949825"/>
          <p14:tracePt t="48235" x="1389063" y="4884738"/>
          <p14:tracePt t="48242" x="1360488" y="4821238"/>
          <p14:tracePt t="48249" x="1343025" y="4775200"/>
          <p14:tracePt t="48255" x="1316038" y="4730750"/>
          <p14:tracePt t="48262" x="1296988" y="4684713"/>
          <p14:tracePt t="48270" x="1279525" y="4629150"/>
          <p14:tracePt t="48278" x="1270000" y="4584700"/>
          <p14:tracePt t="48283" x="1250950" y="4519613"/>
          <p14:tracePt t="48291" x="1250950" y="4483100"/>
          <p14:tracePt t="48297" x="1223963" y="4438650"/>
          <p14:tracePt t="48304" x="1214438" y="4365625"/>
          <p14:tracePt t="48311" x="1196975" y="4300538"/>
          <p14:tracePt t="48318" x="1187450" y="4227513"/>
          <p14:tracePt t="48326" x="1177925" y="4164013"/>
          <p14:tracePt t="48331" x="1177925" y="4110038"/>
          <p14:tracePt t="48339" x="1160463" y="4037013"/>
          <p14:tracePt t="48345" x="1150938" y="3954463"/>
          <p14:tracePt t="48352" x="1150938" y="3862388"/>
          <p14:tracePt t="48360" x="1150938" y="3789363"/>
          <p14:tracePt t="48366" x="1133475" y="3698875"/>
          <p14:tracePt t="48373" x="1133475" y="3625850"/>
          <p14:tracePt t="48379" x="1141413" y="3543300"/>
          <p14:tracePt t="48387" x="1141413" y="3470275"/>
          <p14:tracePt t="48393" x="1141413" y="3397250"/>
          <p14:tracePt t="48400" x="1150938" y="3324225"/>
          <p14:tracePt t="48406" x="1150938" y="3241675"/>
          <p14:tracePt t="48413" x="1150938" y="3168650"/>
          <p14:tracePt t="48421" x="1169988" y="3095625"/>
          <p14:tracePt t="48427" x="1169988" y="3022600"/>
          <p14:tracePt t="48435" x="1177925" y="2940050"/>
          <p14:tracePt t="48442" x="1187450" y="2886075"/>
          <p14:tracePt t="48448" x="1206500" y="2820988"/>
          <p14:tracePt t="48456" x="1223963" y="2767013"/>
          <p14:tracePt t="48462" x="1243013" y="2703513"/>
          <p14:tracePt t="48470" x="1260475" y="2638425"/>
          <p14:tracePt t="48477" x="1279525" y="2584450"/>
          <p14:tracePt t="48483" x="1287463" y="2520950"/>
          <p14:tracePt t="48490" x="1296988" y="2465388"/>
          <p14:tracePt t="48496" x="1316038" y="2419350"/>
          <p14:tracePt t="48503" x="1323975" y="2374900"/>
          <p14:tracePt t="48510" x="1333500" y="2338388"/>
          <p14:tracePt t="48517" x="1343025" y="2292350"/>
          <p14:tracePt t="48524" x="1352550" y="2255838"/>
          <p14:tracePt t="48530" x="1379538" y="2192338"/>
          <p14:tracePt t="48538" x="1397000" y="2146300"/>
          <p14:tracePt t="48544" x="1425575" y="2100263"/>
          <p14:tracePt t="48551" x="1433513" y="2054225"/>
          <p14:tracePt t="48559" x="1462088" y="1990725"/>
          <p14:tracePt t="48565" x="1479550" y="1935163"/>
          <p14:tracePt t="48572" x="1489075" y="1898650"/>
          <p14:tracePt t="48579" x="1516063" y="1862138"/>
          <p14:tracePt t="48586" x="1525588" y="1825625"/>
          <p14:tracePt t="48592" x="1543050" y="1798638"/>
          <p14:tracePt t="48599" x="1562100" y="1771650"/>
          <p14:tracePt t="48605" x="1589088" y="1744663"/>
          <p14:tracePt t="48613" x="1608138" y="1725613"/>
          <p14:tracePt t="48620" x="1625600" y="1708150"/>
          <p14:tracePt t="48627" x="1654175" y="1689100"/>
          <p14:tracePt t="48633" x="1671638" y="1662113"/>
          <p14:tracePt t="48640" x="1708150" y="1643063"/>
          <p14:tracePt t="48646" x="1735138" y="1625600"/>
          <p14:tracePt t="48653" x="1763713" y="1616075"/>
          <p14:tracePt t="48661" x="1781175" y="1606550"/>
          <p14:tracePt t="48668" x="1800225" y="1606550"/>
          <p14:tracePt t="48675" x="1817688" y="1598613"/>
          <p14:tracePt t="48682" x="1836738" y="1598613"/>
          <p14:tracePt t="48689" x="1836738" y="1589088"/>
          <p14:tracePt t="48696" x="1844675" y="1589088"/>
          <p14:tracePt t="48701" x="1854200" y="1589088"/>
          <p14:tracePt t="48712" x="1863725" y="1589088"/>
          <p14:tracePt t="48717" x="1873250" y="1589088"/>
          <p14:tracePt t="48724" x="1881188" y="1589088"/>
          <p14:tracePt t="48744" x="1890713" y="1589088"/>
          <p14:tracePt t="48750" x="1900238" y="1589088"/>
          <p14:tracePt t="48756" x="1909763" y="1589088"/>
          <p14:tracePt t="48763" x="1917700" y="1589088"/>
          <p14:tracePt t="48771" x="1927225" y="1598613"/>
          <p14:tracePt t="48785" x="1936750" y="1598613"/>
          <p14:tracePt t="48797" x="1946275" y="1598613"/>
          <p14:tracePt t="48804" x="1954213" y="1606550"/>
          <p14:tracePt t="48819" x="1963738" y="1606550"/>
          <p14:tracePt t="48833" x="1973263" y="1606550"/>
          <p14:tracePt t="48853" x="1982788" y="1606550"/>
          <p14:tracePt t="49292" x="1990725" y="1616075"/>
          <p14:tracePt t="49306" x="2009775" y="1625600"/>
          <p14:tracePt t="49313" x="2019300" y="1625600"/>
          <p14:tracePt t="49318" x="2027238" y="1625600"/>
          <p14:tracePt t="49325" x="2036763" y="1625600"/>
          <p14:tracePt t="49333" x="2046288" y="1625600"/>
          <p14:tracePt t="49341" x="2055813" y="1635125"/>
          <p14:tracePt t="49354" x="2063750" y="1643063"/>
          <p14:tracePt t="49360" x="2073275" y="1643063"/>
          <p14:tracePt t="49381" x="2082800" y="1643063"/>
          <p14:tracePt t="49394" x="2092325" y="1643063"/>
          <p14:tracePt t="49409" x="2092325" y="1652588"/>
          <p14:tracePt t="56336" x="2136775" y="1652588"/>
          <p14:tracePt t="56344" x="2228850" y="1662113"/>
          <p14:tracePt t="56350" x="2328863" y="1679575"/>
          <p14:tracePt t="56358" x="2438400" y="1708150"/>
          <p14:tracePt t="56364" x="2520950" y="1744663"/>
          <p14:tracePt t="56371" x="2603500" y="1771650"/>
          <p14:tracePt t="56378" x="2667000" y="1817688"/>
          <p14:tracePt t="56384" x="2732088" y="1854200"/>
          <p14:tracePt t="56392" x="2795588" y="1898650"/>
          <p14:tracePt t="56398" x="2832100" y="1954213"/>
          <p14:tracePt t="56405" x="2878138" y="2000250"/>
          <p14:tracePt t="56412" x="2932113" y="2063750"/>
          <p14:tracePt t="56419" x="2968625" y="2146300"/>
          <p14:tracePt t="56426" x="2995613" y="2228850"/>
          <p14:tracePt t="56433" x="3024188" y="2338388"/>
          <p14:tracePt t="56439" x="3041650" y="2465388"/>
          <p14:tracePt t="56447" x="3051175" y="2565400"/>
          <p14:tracePt t="56453" x="3051175" y="2638425"/>
          <p14:tracePt t="56461" x="3051175" y="2674938"/>
          <p14:tracePt t="56466" x="3051175" y="2711450"/>
          <p14:tracePt t="56473" x="3051175" y="2730500"/>
          <p14:tracePt t="56481" x="3041650" y="2747963"/>
          <p14:tracePt t="56487" x="3032125" y="2767013"/>
          <p14:tracePt t="56782" x="3060700" y="2813050"/>
          <p14:tracePt t="56789" x="3097213" y="2857500"/>
          <p14:tracePt t="56796" x="3133725" y="2922588"/>
          <p14:tracePt t="56803" x="3170238" y="2949575"/>
          <p14:tracePt t="56810" x="3206750" y="3013075"/>
          <p14:tracePt t="56816" x="3243263" y="3068638"/>
          <p14:tracePt t="56823" x="3279775" y="3132138"/>
          <p14:tracePt t="56831" x="3316288" y="3195638"/>
          <p14:tracePt t="56837" x="3325813" y="3232150"/>
          <p14:tracePt t="56844" x="3352800" y="3297238"/>
          <p14:tracePt t="56850" x="3362325" y="3341688"/>
          <p14:tracePt t="56858" x="3379788" y="3370263"/>
          <p14:tracePt t="56865" x="3379788" y="3397250"/>
          <p14:tracePt t="56871" x="3379788" y="3414713"/>
          <p14:tracePt t="56879" x="3379788" y="3433763"/>
          <p14:tracePt t="56885" x="3379788" y="3451225"/>
          <p14:tracePt t="56899" x="3379788" y="3460750"/>
          <p14:tracePt t="56905" x="3379788" y="3470275"/>
          <p14:tracePt t="56919" x="3379788" y="3479800"/>
          <p14:tracePt t="56948" x="3370263" y="3487738"/>
          <p14:tracePt t="56962" x="3370263" y="3497263"/>
          <p14:tracePt t="56968" x="3362325" y="3497263"/>
          <p14:tracePt t="56981" x="3352800" y="3506788"/>
          <p14:tracePt t="56988" x="3343275" y="3516313"/>
          <p14:tracePt t="57001" x="3333750" y="3524250"/>
          <p14:tracePt t="57015" x="3325813" y="3533775"/>
          <p14:tracePt t="57022" x="3316288" y="3533775"/>
          <p14:tracePt t="57029" x="3306763" y="3533775"/>
          <p14:tracePt t="57036" x="3297238" y="3533775"/>
          <p14:tracePt t="57043" x="3289300" y="3533775"/>
          <p14:tracePt t="57050" x="3289300" y="3543300"/>
          <p14:tracePt t="57064" x="3279775" y="3552825"/>
          <p14:tracePt t="57070" x="3270250" y="3552825"/>
          <p14:tracePt t="57077" x="3260725" y="3552825"/>
          <p14:tracePt t="57084" x="3252788" y="3552825"/>
          <p14:tracePt t="57093" x="3243263" y="3552825"/>
          <p14:tracePt t="57104" x="3233738" y="3552825"/>
          <p14:tracePt t="57139" x="3224213" y="3552825"/>
          <p14:tracePt t="57180" x="3214688" y="3552825"/>
          <p14:tracePt t="57194" x="3206750" y="3552825"/>
          <p14:tracePt t="57209" x="3197225" y="3560763"/>
          <p14:tracePt t="57228" x="3187700" y="3570288"/>
          <p14:tracePt t="57235" x="3178175" y="3579813"/>
          <p14:tracePt t="57243" x="3170238" y="3606800"/>
          <p14:tracePt t="57249" x="3151188" y="3633788"/>
          <p14:tracePt t="57256" x="3141663" y="3662363"/>
          <p14:tracePt t="57263" x="3124200" y="3698875"/>
          <p14:tracePt t="57269" x="3105150" y="3725863"/>
          <p14:tracePt t="57276" x="3097213" y="3752850"/>
          <p14:tracePt t="57283" x="3078163" y="3789363"/>
          <p14:tracePt t="57290" x="3068638" y="3808413"/>
          <p14:tracePt t="57296" x="3060700" y="3825875"/>
          <p14:tracePt t="57311" x="3060700" y="3835400"/>
          <p14:tracePt t="57317" x="3060700" y="3844925"/>
          <p14:tracePt t="57331" x="3060700" y="3852863"/>
          <p14:tracePt t="57345" x="3060700" y="3862388"/>
          <p14:tracePt t="57763" x="3078163" y="3862388"/>
          <p14:tracePt t="57770" x="3105150" y="3862388"/>
          <p14:tracePt t="57777" x="3124200" y="3862388"/>
          <p14:tracePt t="57783" x="3141663" y="3862388"/>
          <p14:tracePt t="57790" x="3160713" y="3862388"/>
          <p14:tracePt t="57797" x="3178175" y="3862388"/>
          <p14:tracePt t="57804" x="3197225" y="3862388"/>
          <p14:tracePt t="57811" x="3214688" y="3862388"/>
          <p14:tracePt t="57818" x="3243263" y="3862388"/>
          <p14:tracePt t="57826" x="3260725" y="3862388"/>
          <p14:tracePt t="57831" x="3279775" y="3871913"/>
          <p14:tracePt t="57838" x="3297238" y="3881438"/>
          <p14:tracePt t="57845" x="3316288" y="3889375"/>
          <p14:tracePt t="57852" x="3333750" y="3889375"/>
          <p14:tracePt t="57859" x="3362325" y="3898900"/>
          <p14:tracePt t="57866" x="3370263" y="3908425"/>
          <p14:tracePt t="57873" x="3379788" y="3908425"/>
          <p14:tracePt t="57893" x="3416300" y="3927475"/>
          <p14:tracePt t="57911" x="3425825" y="3927475"/>
          <p14:tracePt t="57914" x="3425825" y="3935413"/>
          <p14:tracePt t="57921" x="3435350" y="3944938"/>
          <p14:tracePt t="57927" x="3443288" y="3954463"/>
          <p14:tracePt t="57934" x="3443288" y="3963988"/>
          <p14:tracePt t="57943" x="3452813" y="3971925"/>
          <p14:tracePt t="57949" x="3452813" y="3981450"/>
          <p14:tracePt t="57962" x="3452813" y="3990975"/>
          <p14:tracePt t="57969" x="3452813" y="4000500"/>
          <p14:tracePt t="57976" x="3452813" y="4008438"/>
          <p14:tracePt t="57982" x="3452813" y="4017963"/>
          <p14:tracePt t="57989" x="3452813" y="4027488"/>
          <p14:tracePt t="57997" x="3452813" y="4044950"/>
          <p14:tracePt t="58003" x="3443288" y="4044950"/>
          <p14:tracePt t="58011" x="3435350" y="4054475"/>
          <p14:tracePt t="58017" x="3425825" y="4081463"/>
          <p14:tracePt t="58025" x="3416300" y="4100513"/>
          <p14:tracePt t="58030" x="3398838" y="4110038"/>
          <p14:tracePt t="58037" x="3389313" y="4110038"/>
          <p14:tracePt t="58044" x="3379788" y="4127500"/>
          <p14:tracePt t="58051" x="3370263" y="4137025"/>
          <p14:tracePt t="58059" x="3362325" y="4146550"/>
          <p14:tracePt t="58065" x="3352800" y="4154488"/>
          <p14:tracePt t="58072" x="3343275" y="4164013"/>
          <p14:tracePt t="58079" x="3343275" y="4173538"/>
          <p14:tracePt t="58085" x="3333750" y="4173538"/>
          <p14:tracePt t="58094" x="3325813" y="4183063"/>
          <p14:tracePt t="58113" x="3316288" y="4183063"/>
          <p14:tracePt t="58127" x="3306763" y="4191000"/>
          <p14:tracePt t="58237" x="3306763" y="4200525"/>
          <p14:tracePt t="58257" x="3306763" y="4210050"/>
          <p14:tracePt t="58270" x="3297238" y="4219575"/>
          <p14:tracePt t="58278" x="3297238" y="4227513"/>
          <p14:tracePt t="58284" x="3289300" y="4237038"/>
          <p14:tracePt t="58298" x="3279775" y="4237038"/>
          <p14:tracePt t="58305" x="3279775" y="4246563"/>
          <p14:tracePt t="58312" x="3279775" y="4256088"/>
          <p14:tracePt t="58318" x="3270250" y="4264025"/>
          <p14:tracePt t="58326" x="3270250" y="4273550"/>
          <p14:tracePt t="58332" x="3260725" y="4273550"/>
          <p14:tracePt t="58346" x="3260725" y="4283075"/>
          <p14:tracePt t="58414" x="3270250" y="4283075"/>
          <p14:tracePt t="58428" x="3279775" y="4283075"/>
          <p14:tracePt t="58435" x="3289300" y="4273550"/>
          <p14:tracePt t="58442" x="3297238" y="4273550"/>
          <p14:tracePt t="58449" x="3297238" y="4264025"/>
          <p14:tracePt t="58455" x="3306763" y="4264025"/>
          <p14:tracePt t="58463" x="3316288" y="4256088"/>
          <p14:tracePt t="58470" x="3325813" y="4256088"/>
          <p14:tracePt t="58478" x="3333750" y="4246563"/>
          <p14:tracePt t="58482" x="3352800" y="4246563"/>
          <p14:tracePt t="58489" x="3362325" y="4246563"/>
          <p14:tracePt t="58503" x="3379788" y="4246563"/>
          <p14:tracePt t="58510" x="3389313" y="4246563"/>
          <p14:tracePt t="58517" x="3398838" y="4246563"/>
          <p14:tracePt t="58527" x="3406775" y="4246563"/>
          <p14:tracePt t="58531" x="3416300" y="4246563"/>
          <p14:tracePt t="58545" x="3425825" y="4246563"/>
          <p14:tracePt t="58565" x="3435350" y="4246563"/>
          <p14:tracePt t="58579" x="3443288" y="4246563"/>
          <p14:tracePt t="58676" x="3435350" y="4246563"/>
          <p14:tracePt t="58688" x="3425825" y="4246563"/>
          <p14:tracePt t="58703" x="3416300" y="4246563"/>
          <p14:tracePt t="58709" x="3416300" y="4237038"/>
          <p14:tracePt t="58717" x="3398838" y="4237038"/>
          <p14:tracePt t="58724" x="3389313" y="4237038"/>
          <p14:tracePt t="58730" x="3379788" y="4227513"/>
          <p14:tracePt t="58737" x="3370263" y="4227513"/>
          <p14:tracePt t="58751" x="3362325" y="4219575"/>
          <p14:tracePt t="58759" x="3352800" y="4219575"/>
          <p14:tracePt t="58765" x="3343275" y="4219575"/>
          <p14:tracePt t="58778" x="3333750" y="4219575"/>
          <p14:tracePt t="58794" x="3325813" y="4219575"/>
          <p14:tracePt t="58813" x="3316288" y="4219575"/>
          <p14:tracePt t="59690" x="3316288" y="4210050"/>
          <p14:tracePt t="59697" x="3316288" y="4200525"/>
          <p14:tracePt t="59704" x="3316288" y="4191000"/>
          <p14:tracePt t="59717" x="3316288" y="4183063"/>
          <p14:tracePt t="59725" x="3316288" y="4173538"/>
          <p14:tracePt t="59731" x="3325813" y="4173538"/>
          <p14:tracePt t="59738" x="3325813" y="4164013"/>
          <p14:tracePt t="59745" x="3333750" y="4154488"/>
          <p14:tracePt t="59760" x="3343275" y="4154488"/>
          <p14:tracePt t="59765" x="3343275" y="4146550"/>
          <p14:tracePt t="59772" x="3352800" y="4146550"/>
          <p14:tracePt t="59780" x="3352800" y="4137025"/>
          <p14:tracePt t="59787" x="3362325" y="4137025"/>
          <p14:tracePt t="59794" x="3370263" y="4127500"/>
          <p14:tracePt t="59800" x="3398838" y="4110038"/>
          <p14:tracePt t="59808" x="3406775" y="4110038"/>
          <p14:tracePt t="59813" x="3435350" y="4090988"/>
          <p14:tracePt t="59820" x="3462338" y="4081463"/>
          <p14:tracePt t="59827" x="3489325" y="4073525"/>
          <p14:tracePt t="59834" x="3516313" y="4064000"/>
          <p14:tracePt t="59843" x="3552825" y="4054475"/>
          <p14:tracePt t="59848" x="3571875" y="4044950"/>
          <p14:tracePt t="59856" x="3598863" y="4037013"/>
          <p14:tracePt t="59861" x="3625850" y="4037013"/>
          <p14:tracePt t="59868" x="3644900" y="4027488"/>
          <p14:tracePt t="59877" x="3681413" y="4027488"/>
          <p14:tracePt t="59882" x="3690938" y="4027488"/>
          <p14:tracePt t="59889" x="3708400" y="4017963"/>
          <p14:tracePt t="59896" x="3717925" y="4017963"/>
          <p14:tracePt t="59902" x="3727450" y="4017963"/>
          <p14:tracePt t="59909" x="3735388" y="4017963"/>
          <p14:tracePt t="59916" x="3744913" y="4017963"/>
          <p14:tracePt t="59923" x="3754438" y="4017963"/>
          <p14:tracePt t="59930" x="3773488" y="4017963"/>
          <p14:tracePt t="59945" x="3781425" y="4017963"/>
          <p14:tracePt t="59950" x="3800475" y="4017963"/>
          <p14:tracePt t="59957" x="3810000" y="4017963"/>
          <p14:tracePt t="59965" x="3827463" y="4017963"/>
          <p14:tracePt t="59971" x="3836988" y="4017963"/>
          <p14:tracePt t="59985" x="3854450" y="4017963"/>
          <p14:tracePt t="59992" x="3863975" y="4017963"/>
          <p14:tracePt t="59998" x="3863975" y="4027488"/>
          <p14:tracePt t="60005" x="3873500" y="4027488"/>
          <p14:tracePt t="60013" x="3883025" y="4027488"/>
          <p14:tracePt t="60020" x="3890963" y="4027488"/>
          <p14:tracePt t="60040" x="3900488" y="4027488"/>
          <p14:tracePt t="60076" x="3910013" y="4027488"/>
          <p14:tracePt t="60493" x="3900488" y="4027488"/>
          <p14:tracePt t="60506" x="3890963" y="4027488"/>
          <p14:tracePt t="60513" x="3883025" y="4027488"/>
          <p14:tracePt t="60520" x="3873500" y="4027488"/>
          <p14:tracePt t="60534" x="3863975" y="4027488"/>
          <p14:tracePt t="60542" x="3854450" y="4027488"/>
          <p14:tracePt t="60547" x="3846513" y="4027488"/>
          <p14:tracePt t="60554" x="3836988" y="4037013"/>
          <p14:tracePt t="60561" x="3817938" y="4037013"/>
          <p14:tracePt t="60567" x="3800475" y="4037013"/>
          <p14:tracePt t="60577" x="3773488" y="4037013"/>
          <p14:tracePt t="60581" x="3754438" y="4044950"/>
          <p14:tracePt t="60589" x="3727450" y="4044950"/>
          <p14:tracePt t="60596" x="3708400" y="4044950"/>
          <p14:tracePt t="60602" x="3690938" y="4044950"/>
          <p14:tracePt t="60610" x="3671888" y="4054475"/>
          <p14:tracePt t="60616" x="3654425" y="4054475"/>
          <p14:tracePt t="60623" x="3635375" y="4054475"/>
          <p14:tracePt t="60629" x="3625850" y="4054475"/>
          <p14:tracePt t="60636" x="3608388" y="4054475"/>
          <p14:tracePt t="60643" x="3598863" y="4054475"/>
          <p14:tracePt t="60650" x="3589338" y="4054475"/>
          <p14:tracePt t="60664" x="3581400" y="4054475"/>
          <p14:tracePt t="60677" x="3571875" y="4054475"/>
          <p14:tracePt t="60685" x="3562350" y="4054475"/>
          <p14:tracePt t="60705" x="3552825" y="4054475"/>
          <p14:tracePt t="62454" x="3552825" y="4044950"/>
          <p14:tracePt t="62474" x="3552825" y="4037013"/>
          <p14:tracePt t="62489" x="3552825" y="4027488"/>
          <p14:tracePt t="62510" x="3552825" y="4017963"/>
          <p14:tracePt t="62523" x="3552825" y="4008438"/>
          <p14:tracePt t="62529" x="3562350" y="4008438"/>
          <p14:tracePt t="62543" x="3562350" y="4000500"/>
          <p14:tracePt t="62549" x="3571875" y="4000500"/>
          <p14:tracePt t="62557" x="3571875" y="3990975"/>
          <p14:tracePt t="62570" x="3581400" y="3981450"/>
          <p14:tracePt t="62584" x="3581400" y="3971925"/>
          <p14:tracePt t="62591" x="3581400" y="3963988"/>
          <p14:tracePt t="62597" x="3581400" y="3954463"/>
          <p14:tracePt t="62605" x="3589338" y="3954463"/>
          <p14:tracePt t="62618" x="3589338" y="3944938"/>
          <p14:tracePt t="62632" x="3598863" y="3935413"/>
          <p14:tracePt t="62646" x="3608388" y="3927475"/>
          <p14:tracePt t="62653" x="3608388" y="3917950"/>
          <p14:tracePt t="62660" x="3608388" y="3908425"/>
          <p14:tracePt t="62666" x="3617913" y="3898900"/>
          <p14:tracePt t="62687" x="3617913" y="3889375"/>
          <p14:tracePt t="62694" x="3625850" y="3881438"/>
          <p14:tracePt t="62701" x="3625850" y="3871913"/>
          <p14:tracePt t="62707" x="3635375" y="3862388"/>
          <p14:tracePt t="62714" x="3635375" y="3852863"/>
          <p14:tracePt t="62729" x="3644900" y="3835400"/>
          <p14:tracePt t="62744" x="3644900" y="3825875"/>
          <p14:tracePt t="62748" x="3654425" y="3808413"/>
          <p14:tracePt t="62755" x="3662363" y="3798888"/>
          <p14:tracePt t="62763" x="3662363" y="3789363"/>
          <p14:tracePt t="62770" x="3671888" y="3779838"/>
          <p14:tracePt t="62777" x="3681413" y="3762375"/>
          <p14:tracePt t="62782" x="3690938" y="3762375"/>
          <p14:tracePt t="62790" x="3698875" y="3752850"/>
          <p14:tracePt t="62796" x="3708400" y="3743325"/>
          <p14:tracePt t="62803" x="3708400" y="3725863"/>
          <p14:tracePt t="62811" x="3708400" y="3716338"/>
          <p14:tracePt t="62817" x="3717925" y="3706813"/>
          <p14:tracePt t="62825" x="3727450" y="3706813"/>
          <p14:tracePt t="62830" x="3744913" y="3698875"/>
          <p14:tracePt t="62837" x="3754438" y="3679825"/>
          <p14:tracePt t="62845" x="3773488" y="3652838"/>
          <p14:tracePt t="62851" x="3790950" y="3643313"/>
          <p14:tracePt t="62860" x="3800475" y="3643313"/>
          <p14:tracePt t="62865" x="3810000" y="3625850"/>
          <p14:tracePt t="62872" x="3817938" y="3616325"/>
          <p14:tracePt t="62879" x="3836988" y="3606800"/>
          <p14:tracePt t="62886" x="3846513" y="3597275"/>
          <p14:tracePt t="62892" x="3854450" y="3579813"/>
          <p14:tracePt t="62899" x="3863975" y="3570288"/>
          <p14:tracePt t="62906" x="3883025" y="3552825"/>
          <p14:tracePt t="62913" x="3919538" y="3533775"/>
          <p14:tracePt t="62919" x="3946525" y="3516313"/>
          <p14:tracePt t="62928" x="3973513" y="3497263"/>
          <p14:tracePt t="62933" x="4010025" y="3470275"/>
          <p14:tracePt t="62940" x="4037013" y="3443288"/>
          <p14:tracePt t="62948" x="4083050" y="3414713"/>
          <p14:tracePt t="62955" x="4110038" y="3397250"/>
          <p14:tracePt t="62961" x="4156075" y="3378200"/>
          <p14:tracePt t="62968" x="4192588" y="3360738"/>
          <p14:tracePt t="62976" x="4219575" y="3341688"/>
          <p14:tracePt t="62981" x="4248150" y="3324225"/>
          <p14:tracePt t="62988" x="4284663" y="3314700"/>
          <p14:tracePt t="62996" x="4302125" y="3305175"/>
          <p14:tracePt t="63002" x="4321175" y="3297238"/>
          <p14:tracePt t="63010" x="4338638" y="3297238"/>
          <p14:tracePt t="63015" x="4338638" y="3287713"/>
          <p14:tracePt t="63023" x="4348163" y="3287713"/>
          <p14:tracePt t="63030" x="4357688" y="3278188"/>
          <p14:tracePt t="63036" x="4367213" y="3278188"/>
          <p14:tracePt t="63059" x="4375150" y="3278188"/>
          <p14:tracePt t="63071" x="4384675" y="3278188"/>
          <p14:tracePt t="63092" x="4394200" y="3278188"/>
          <p14:tracePt t="63154" x="4403725" y="3278188"/>
          <p14:tracePt t="63173" x="4411663" y="3287713"/>
          <p14:tracePt t="63188" x="4421188" y="3287713"/>
          <p14:tracePt t="63194" x="4430713" y="3297238"/>
          <p14:tracePt t="63209" x="4440238" y="3305175"/>
          <p14:tracePt t="63215" x="4448175" y="3305175"/>
          <p14:tracePt t="63221" x="4448175" y="3314700"/>
          <p14:tracePt t="63229" x="4457700" y="3314700"/>
          <p14:tracePt t="63235" x="4467225" y="3314700"/>
          <p14:tracePt t="63244" x="4476750" y="3314700"/>
          <p14:tracePt t="63249" x="4494213" y="3324225"/>
          <p14:tracePt t="63256" x="4503738" y="3324225"/>
          <p14:tracePt t="63263" x="4513263" y="3324225"/>
          <p14:tracePt t="63278" x="4530725" y="3324225"/>
          <p14:tracePt t="63283" x="4540250" y="3324225"/>
          <p14:tracePt t="63297" x="4549775" y="3324225"/>
          <p14:tracePt t="63304" x="4557713" y="3324225"/>
          <p14:tracePt t="63310" x="4567238" y="3324225"/>
          <p14:tracePt t="63327" x="4576763" y="3324225"/>
          <p14:tracePt t="63346" x="4586288" y="3324225"/>
          <p14:tracePt t="63360" x="4594225" y="3324225"/>
          <p14:tracePt t="63394" x="4603750" y="3324225"/>
          <p14:tracePt t="63525" x="4603750" y="3333750"/>
          <p14:tracePt t="63605" x="4603750" y="3341688"/>
          <p14:tracePt t="63955" x="4603750" y="3351213"/>
          <p14:tracePt t="63969" x="4603750" y="3360738"/>
          <p14:tracePt t="65080" x="4603750" y="3341688"/>
          <p14:tracePt t="65088" x="4603750" y="3314700"/>
          <p14:tracePt t="65094" x="4603750" y="3278188"/>
          <p14:tracePt t="65100" x="4603750" y="3251200"/>
          <p14:tracePt t="65107" x="4603750" y="3214688"/>
          <p14:tracePt t="65115" x="4603750" y="3187700"/>
          <p14:tracePt t="65125" x="4603750" y="3151188"/>
          <p14:tracePt t="65129" x="4603750" y="3122613"/>
          <p14:tracePt t="65135" x="4603750" y="3095625"/>
          <p14:tracePt t="65142" x="4603750" y="3068638"/>
          <p14:tracePt t="65148" x="4603750" y="3032125"/>
          <p14:tracePt t="65155" x="4603750" y="3005138"/>
          <p14:tracePt t="65163" x="4603750" y="2976563"/>
          <p14:tracePt t="65170" x="4603750" y="2949575"/>
          <p14:tracePt t="65176" x="4603750" y="2922588"/>
          <p14:tracePt t="65183" x="4603750" y="2886075"/>
          <p14:tracePt t="65190" x="4603750" y="2857500"/>
          <p14:tracePt t="65196" x="4603750" y="2840038"/>
          <p14:tracePt t="65203" x="4603750" y="2813050"/>
          <p14:tracePt t="65210" x="4603750" y="2794000"/>
          <p14:tracePt t="65218" x="4603750" y="2767013"/>
          <p14:tracePt t="65225" x="4603750" y="2740025"/>
          <p14:tracePt t="65231" x="4603750" y="2720975"/>
          <p14:tracePt t="65238" x="4603750" y="2693988"/>
          <p14:tracePt t="65245" x="4603750" y="2674938"/>
          <p14:tracePt t="65251" x="4603750" y="2638425"/>
          <p14:tracePt t="65259" x="4603750" y="2620963"/>
          <p14:tracePt t="65265" x="4603750" y="2593975"/>
          <p14:tracePt t="65272" x="4603750" y="2574925"/>
          <p14:tracePt t="65279" x="4603750" y="2547938"/>
          <p14:tracePt t="65287" x="4603750" y="2520950"/>
          <p14:tracePt t="65294" x="4603750" y="2501900"/>
          <p14:tracePt t="65300" x="4613275" y="2474913"/>
          <p14:tracePt t="65306" x="4613275" y="2455863"/>
          <p14:tracePt t="65314" x="4613275" y="2438400"/>
          <p14:tracePt t="65320" x="4622800" y="2419350"/>
          <p14:tracePt t="65328" x="4622800" y="2401888"/>
          <p14:tracePt t="65333" x="4622800" y="2392363"/>
          <p14:tracePt t="65341" x="4622800" y="2374900"/>
          <p14:tracePt t="65348" x="4622800" y="2355850"/>
          <p14:tracePt t="65354" x="4622800" y="2346325"/>
          <p14:tracePt t="65362" x="4622800" y="2338388"/>
          <p14:tracePt t="65368" x="4622800" y="2319338"/>
          <p14:tracePt t="65376" x="4622800" y="2301875"/>
          <p14:tracePt t="65382" x="4622800" y="2282825"/>
          <p14:tracePt t="65389" x="4622800" y="2265363"/>
          <p14:tracePt t="65396" x="4622800" y="2246313"/>
          <p14:tracePt t="65402" x="4622800" y="2219325"/>
          <p14:tracePt t="65410" x="4622800" y="2200275"/>
          <p14:tracePt t="65416" x="4622800" y="2173288"/>
          <p14:tracePt t="65423" x="4622800" y="2155825"/>
          <p14:tracePt t="65430" x="4622800" y="2127250"/>
          <p14:tracePt t="65437" x="4622800" y="2109788"/>
          <p14:tracePt t="65443" x="4622800" y="2073275"/>
          <p14:tracePt t="65450" x="4622800" y="2046288"/>
          <p14:tracePt t="65457" x="4613275" y="2017713"/>
          <p14:tracePt t="65464" x="4613275" y="2000250"/>
          <p14:tracePt t="65471" x="4603750" y="1973263"/>
          <p14:tracePt t="65478" x="4603750" y="1935163"/>
          <p14:tracePt t="65485" x="4603750" y="1927225"/>
          <p14:tracePt t="65492" x="4603750" y="1908175"/>
          <p14:tracePt t="65498" x="4603750" y="1898650"/>
          <p14:tracePt t="65505" x="4594225" y="1881188"/>
          <p14:tracePt t="65512" x="4594225" y="1871663"/>
          <p14:tracePt t="65519" x="4586288" y="1862138"/>
          <p14:tracePt t="65526" x="4586288" y="1854200"/>
          <p14:tracePt t="65533" x="4586288" y="1844675"/>
          <p14:tracePt t="65540" x="4576763" y="1844675"/>
          <p14:tracePt t="65553" x="4576763" y="1835150"/>
          <p14:tracePt t="65568" x="4576763" y="1825625"/>
          <p14:tracePt t="65581" x="4576763" y="1817688"/>
          <p14:tracePt t="65595" x="4576763" y="1808163"/>
          <p14:tracePt t="65649" x="4576763" y="1798638"/>
          <p14:tracePt t="65656" x="4567238" y="1798638"/>
          <p14:tracePt t="65663" x="4567238" y="1789113"/>
          <p14:tracePt t="65676" x="4557713" y="1789113"/>
          <p14:tracePt t="65691" x="4549775" y="1781175"/>
          <p14:tracePt t="65697" x="4549775" y="1771650"/>
          <p14:tracePt t="65704" x="4540250" y="1762125"/>
          <p14:tracePt t="65711" x="4540250" y="1752600"/>
          <p14:tracePt t="65717" x="4540250" y="1744663"/>
          <p14:tracePt t="65726" x="4530725" y="1744663"/>
          <p14:tracePt t="65739" x="4521200" y="1735138"/>
          <p14:tracePt t="65745" x="4521200" y="1725613"/>
          <p14:tracePt t="65759" x="4521200" y="1716088"/>
          <p14:tracePt t="65773" x="4521200" y="1708150"/>
          <p14:tracePt t="65787" x="4521200" y="1698625"/>
          <p14:tracePt t="65842" x="4513263" y="1698625"/>
          <p14:tracePt t="65855" x="4503738" y="1708150"/>
          <p14:tracePt t="65862" x="4494213" y="1716088"/>
          <p14:tracePt t="65868" x="4484688" y="1735138"/>
          <p14:tracePt t="65876" x="4476750" y="1744663"/>
          <p14:tracePt t="65883" x="4476750" y="1752600"/>
          <p14:tracePt t="65890" x="4467225" y="1771650"/>
          <p14:tracePt t="65896" x="4457700" y="1781175"/>
          <p14:tracePt t="65903" x="4448175" y="1798638"/>
          <p14:tracePt t="65910" x="4448175" y="1808163"/>
          <p14:tracePt t="65917" x="4448175" y="1817688"/>
          <p14:tracePt t="65924" x="4440238" y="1825625"/>
          <p14:tracePt t="65930" x="4440238" y="1835150"/>
          <p14:tracePt t="65938" x="4430713" y="1835150"/>
          <p14:tracePt t="65951" x="4430713" y="1844675"/>
          <p14:tracePt t="65958" x="4421188" y="1844675"/>
          <p14:tracePt t="65973" x="4411663" y="1854200"/>
          <p14:tracePt t="66178" x="4421188" y="1835150"/>
          <p14:tracePt t="66185" x="4430713" y="1835150"/>
          <p14:tracePt t="66192" x="4430713" y="1825625"/>
          <p14:tracePt t="66198" x="4440238" y="1808163"/>
          <p14:tracePt t="66204" x="4448175" y="1798638"/>
          <p14:tracePt t="66212" x="4448175" y="1789113"/>
          <p14:tracePt t="66228" x="4457700" y="1781175"/>
          <p14:tracePt t="66233" x="4457700" y="1771650"/>
          <p14:tracePt t="66240" x="4467225" y="1771650"/>
          <p14:tracePt t="66253" x="4476750" y="1771650"/>
          <p14:tracePt t="66260" x="4484688" y="1771650"/>
          <p14:tracePt t="66266" x="4494213" y="1771650"/>
          <p14:tracePt t="66273" x="4521200" y="1781175"/>
          <p14:tracePt t="66280" x="4549775" y="1808163"/>
          <p14:tracePt t="66288" x="4576763" y="1835150"/>
          <p14:tracePt t="66295" x="4603750" y="1862138"/>
          <p14:tracePt t="66300" x="4630738" y="1898650"/>
          <p14:tracePt t="66308" x="4649788" y="1927225"/>
          <p14:tracePt t="66315" x="4676775" y="1944688"/>
          <p14:tracePt t="66321" x="4703763" y="1981200"/>
          <p14:tracePt t="66328" x="4713288" y="1990725"/>
          <p14:tracePt t="66336" x="4732338" y="2009775"/>
          <p14:tracePt t="66356" x="4740275" y="2009775"/>
          <p14:tracePt t="66370" x="4740275" y="2017713"/>
          <p14:tracePt t="66390" x="4749800" y="2027238"/>
          <p14:tracePt t="66410" x="4759325" y="2027238"/>
          <p14:tracePt t="66501" x="4759325" y="2017713"/>
          <p14:tracePt t="66506" x="4749800" y="2017713"/>
          <p14:tracePt t="66513" x="4749800" y="2000250"/>
          <p14:tracePt t="66520" x="4732338" y="1981200"/>
          <p14:tracePt t="66527" x="4722813" y="1963738"/>
          <p14:tracePt t="66534" x="4713288" y="1944688"/>
          <p14:tracePt t="66541" x="4703763" y="1917700"/>
          <p14:tracePt t="66548" x="4686300" y="1908175"/>
          <p14:tracePt t="66554" x="4676775" y="1890713"/>
          <p14:tracePt t="66562" x="4659313" y="1871663"/>
          <p14:tracePt t="66569" x="4640263" y="1862138"/>
          <p14:tracePt t="66576" x="4622800" y="1844675"/>
          <p14:tracePt t="66582" x="4603750" y="1835150"/>
          <p14:tracePt t="66589" x="4594225" y="1825625"/>
          <p14:tracePt t="66596" x="4586288" y="1817688"/>
          <p14:tracePt t="66602" x="4567238" y="1808163"/>
          <p14:tracePt t="66609" x="4557713" y="1808163"/>
          <p14:tracePt t="66616" x="4549775" y="1808163"/>
          <p14:tracePt t="66623" x="4540250" y="1808163"/>
          <p14:tracePt t="66630" x="4521200" y="1808163"/>
          <p14:tracePt t="66637" x="4513263" y="1808163"/>
          <p14:tracePt t="66644" x="4503738" y="1817688"/>
          <p14:tracePt t="66650" x="4494213" y="1817688"/>
          <p14:tracePt t="66657" x="4476750" y="1825625"/>
          <p14:tracePt t="66664" x="4476750" y="1835150"/>
          <p14:tracePt t="66671" x="4476750" y="1844675"/>
          <p14:tracePt t="66678" x="4467225" y="1854200"/>
          <p14:tracePt t="66692" x="4457700" y="1854200"/>
          <p14:tracePt t="66712" x="4448175" y="1862138"/>
          <p14:tracePt t="66726" x="4440238" y="1862138"/>
          <p14:tracePt t="66775" x="4448175" y="1862138"/>
          <p14:tracePt t="66795" x="4457700" y="1854200"/>
          <p14:tracePt t="66801" x="4467225" y="1854200"/>
          <p14:tracePt t="66809" x="4467225" y="1844675"/>
          <p14:tracePt t="66824" x="4476750" y="1835150"/>
          <p14:tracePt t="66829" x="4494213" y="1825625"/>
          <p14:tracePt t="66837" x="4513263" y="1817688"/>
          <p14:tracePt t="66843" x="4530725" y="1817688"/>
          <p14:tracePt t="66849" x="4557713" y="1808163"/>
          <p14:tracePt t="66856" x="4576763" y="1808163"/>
          <p14:tracePt t="66863" x="4594225" y="1808163"/>
          <p14:tracePt t="66870" x="4603750" y="1808163"/>
          <p14:tracePt t="66877" x="4622800" y="1808163"/>
          <p14:tracePt t="66884" x="4640263" y="1817688"/>
          <p14:tracePt t="66893" x="4649788" y="1817688"/>
          <p14:tracePt t="66897" x="4659313" y="1817688"/>
          <p14:tracePt t="66906" x="4667250" y="1825625"/>
          <p14:tracePt t="66918" x="4676775" y="1835150"/>
          <p14:tracePt t="66926" x="4686300" y="1835150"/>
          <p14:tracePt t="66931" x="4695825" y="1835150"/>
          <p14:tracePt t="66945" x="4695825" y="1844675"/>
          <p14:tracePt t="66952" x="4703763" y="1844675"/>
          <p14:tracePt t="66966" x="4713288" y="1844675"/>
          <p14:tracePt t="67035" x="4703763" y="1844675"/>
          <p14:tracePt t="67048" x="4686300" y="1844675"/>
          <p14:tracePt t="67055" x="4667250" y="1835150"/>
          <p14:tracePt t="67062" x="4649788" y="1817688"/>
          <p14:tracePt t="67069" x="4622800" y="1817688"/>
          <p14:tracePt t="67077" x="4603750" y="1808163"/>
          <p14:tracePt t="67083" x="4586288" y="1798638"/>
          <p14:tracePt t="67089" x="4567238" y="1798638"/>
          <p14:tracePt t="67096" x="4549775" y="1789113"/>
          <p14:tracePt t="67104" x="4530725" y="1789113"/>
          <p14:tracePt t="67110" x="4513263" y="1789113"/>
          <p14:tracePt t="67118" x="4494213" y="1789113"/>
          <p14:tracePt t="67124" x="4476750" y="1789113"/>
          <p14:tracePt t="67131" x="4457700" y="1789113"/>
          <p14:tracePt t="67139" x="4448175" y="1798638"/>
          <p14:tracePt t="67145" x="4440238" y="1808163"/>
          <p14:tracePt t="67151" x="4430713" y="1808163"/>
          <p14:tracePt t="67158" x="4421188" y="1808163"/>
          <p14:tracePt t="67165" x="4421188" y="1817688"/>
          <p14:tracePt t="67172" x="4411663" y="1817688"/>
          <p14:tracePt t="67179" x="4403725" y="1825625"/>
          <p14:tracePt t="67192" x="4394200" y="1825625"/>
          <p14:tracePt t="67206" x="4394200" y="1835150"/>
          <p14:tracePt t="67213" x="4384675" y="1835150"/>
          <p14:tracePt t="67275" x="4394200" y="1835150"/>
          <p14:tracePt t="67282" x="4403725" y="1825625"/>
          <p14:tracePt t="67296" x="4411663" y="1817688"/>
          <p14:tracePt t="67309" x="4421188" y="1817688"/>
          <p14:tracePt t="67316" x="4430713" y="1808163"/>
          <p14:tracePt t="67323" x="4440238" y="1808163"/>
          <p14:tracePt t="67329" x="4448175" y="1798638"/>
          <p14:tracePt t="67343" x="4457700" y="1798638"/>
          <p14:tracePt t="67350" x="4467225" y="1798638"/>
          <p14:tracePt t="67385" x="4476750" y="1798638"/>
          <p14:tracePt t="68716" x="4467225" y="1798638"/>
          <p14:tracePt t="68722" x="4448175" y="1817688"/>
          <p14:tracePt t="68729" x="4430713" y="1825625"/>
          <p14:tracePt t="68735" x="4403725" y="1854200"/>
          <p14:tracePt t="68743" x="4384675" y="1871663"/>
          <p14:tracePt t="68750" x="4348163" y="1881188"/>
          <p14:tracePt t="68756" x="4330700" y="1898650"/>
          <p14:tracePt t="68763" x="4302125" y="1927225"/>
          <p14:tracePt t="68770" x="4256088" y="1954213"/>
          <p14:tracePt t="68777" x="4211638" y="1990725"/>
          <p14:tracePt t="68783" x="4175125" y="2017713"/>
          <p14:tracePt t="68790" x="4146550" y="2054225"/>
          <p14:tracePt t="68797" x="4110038" y="2082800"/>
          <p14:tracePt t="68804" x="4092575" y="2109788"/>
          <p14:tracePt t="68811" x="4065588" y="2136775"/>
          <p14:tracePt t="68818" x="4056063" y="2163763"/>
          <p14:tracePt t="68826" x="4029075" y="2182813"/>
          <p14:tracePt t="68831" x="4010025" y="2200275"/>
          <p14:tracePt t="68838" x="4000500" y="2219325"/>
          <p14:tracePt t="68845" x="3983038" y="2236788"/>
          <p14:tracePt t="68852" x="3973513" y="2265363"/>
          <p14:tracePt t="68860" x="3956050" y="2273300"/>
          <p14:tracePt t="68866" x="3956050" y="2282825"/>
          <p14:tracePt t="68873" x="3937000" y="2301875"/>
          <p14:tracePt t="68880" x="3927475" y="2301875"/>
          <p14:tracePt t="68886" x="3919538" y="2309813"/>
          <p14:tracePt t="68893" x="3910013" y="2328863"/>
          <p14:tracePt t="68901" x="3910013" y="2338388"/>
          <p14:tracePt t="68909" x="3910013" y="2355850"/>
          <p14:tracePt t="68913" x="3883025" y="2374900"/>
          <p14:tracePt t="68921" x="3873500" y="2392363"/>
          <p14:tracePt t="68927" x="3863975" y="2419350"/>
          <p14:tracePt t="68934" x="3854450" y="2455863"/>
          <p14:tracePt t="68941" x="3836988" y="2484438"/>
          <p14:tracePt t="68948" x="3817938" y="2528888"/>
          <p14:tracePt t="68955" x="3790950" y="2557463"/>
          <p14:tracePt t="68962" x="3773488" y="2601913"/>
          <p14:tracePt t="68969" x="3744913" y="2647950"/>
          <p14:tracePt t="68976" x="3727450" y="2674938"/>
          <p14:tracePt t="68982" x="3708400" y="2711450"/>
          <p14:tracePt t="68989" x="3690938" y="2740025"/>
          <p14:tracePt t="68996" x="3681413" y="2767013"/>
          <p14:tracePt t="69004" x="3654425" y="2784475"/>
          <p14:tracePt t="69009" x="3635375" y="2820988"/>
          <p14:tracePt t="69016" x="3625850" y="2840038"/>
          <p14:tracePt t="69028" x="3608388" y="2867025"/>
          <p14:tracePt t="69032" x="3589338" y="2886075"/>
          <p14:tracePt t="69037" x="3581400" y="2903538"/>
          <p14:tracePt t="69044" x="3571875" y="2922588"/>
          <p14:tracePt t="69051" x="3562350" y="2940050"/>
          <p14:tracePt t="69060" x="3552825" y="2959100"/>
          <p14:tracePt t="69065" x="3544888" y="2976563"/>
          <p14:tracePt t="69072" x="3535363" y="3005138"/>
          <p14:tracePt t="69078" x="3525838" y="3022600"/>
          <p14:tracePt t="69085" x="3525838" y="3032125"/>
          <p14:tracePt t="69093" x="3516313" y="3059113"/>
          <p14:tracePt t="69099" x="3508375" y="3078163"/>
          <p14:tracePt t="69107" x="3498850" y="3095625"/>
          <p14:tracePt t="69113" x="3489325" y="3114675"/>
          <p14:tracePt t="69120" x="3479800" y="3132138"/>
          <p14:tracePt t="69129" x="3462338" y="3151188"/>
          <p14:tracePt t="69133" x="3462338" y="3168650"/>
          <p14:tracePt t="69140" x="3452813" y="3187700"/>
          <p14:tracePt t="69147" x="3443288" y="3205163"/>
          <p14:tracePt t="69154" x="3435350" y="3232150"/>
          <p14:tracePt t="69161" x="3425825" y="3251200"/>
          <p14:tracePt t="69167" x="3416300" y="3278188"/>
          <p14:tracePt t="69176" x="3416300" y="3297238"/>
          <p14:tracePt t="69181" x="3398838" y="3333750"/>
          <p14:tracePt t="69187" x="3389313" y="3360738"/>
          <p14:tracePt t="69195" x="3379788" y="3378200"/>
          <p14:tracePt t="69202" x="3370263" y="3406775"/>
          <p14:tracePt t="69209" x="3362325" y="3443288"/>
          <p14:tracePt t="69216" x="3352800" y="3470275"/>
          <p14:tracePt t="69222" x="3333750" y="3497263"/>
          <p14:tracePt t="69229" x="3325813" y="3533775"/>
          <p14:tracePt t="69236" x="3316288" y="3560763"/>
          <p14:tracePt t="69243" x="3306763" y="3589338"/>
          <p14:tracePt t="69250" x="3306763" y="3616325"/>
          <p14:tracePt t="69258" x="3297238" y="3652838"/>
          <p14:tracePt t="69265" x="3289300" y="3679825"/>
          <p14:tracePt t="69272" x="3279775" y="3706813"/>
          <p14:tracePt t="69279" x="3270250" y="3743325"/>
          <p14:tracePt t="69284" x="3260725" y="3771900"/>
          <p14:tracePt t="69291" x="3260725" y="3808413"/>
          <p14:tracePt t="69298" x="3252788" y="3852863"/>
          <p14:tracePt t="69305" x="3252788" y="3881438"/>
          <p14:tracePt t="69312" x="3233738" y="3908425"/>
          <p14:tracePt t="69318" x="3233738" y="3954463"/>
          <p14:tracePt t="69326" x="3233738" y="3981450"/>
          <p14:tracePt t="69332" x="3233738" y="4008438"/>
          <p14:tracePt t="69339" x="3233738" y="4027488"/>
          <p14:tracePt t="69346" x="3233738" y="4044950"/>
          <p14:tracePt t="69353" x="3233738" y="4054475"/>
          <p14:tracePt t="69359" x="3233738" y="4064000"/>
          <p14:tracePt t="69374" x="3233738" y="4073525"/>
          <p14:tracePt t="69380" x="3233738" y="4081463"/>
          <p14:tracePt t="69400" x="3233738" y="4090988"/>
          <p14:tracePt t="69414" x="3233738" y="4100513"/>
          <p14:tracePt t="69428" x="3233738" y="4110038"/>
          <p14:tracePt t="69470" x="3243263" y="4110038"/>
          <p14:tracePt t="69593" x="3252788" y="4110038"/>
          <p14:tracePt t="69805" x="3260725" y="4110038"/>
          <p14:tracePt t="69812" x="3270250" y="4100513"/>
          <p14:tracePt t="69819" x="3270250" y="4090988"/>
          <p14:tracePt t="69826" x="3279775" y="4090988"/>
          <p14:tracePt t="69840" x="3289300" y="4081463"/>
          <p14:tracePt t="69846" x="3297238" y="4073525"/>
          <p14:tracePt t="69853" x="3306763" y="4064000"/>
          <p14:tracePt t="69868" x="3316288" y="4054475"/>
          <p14:tracePt t="69874" x="3325813" y="4054475"/>
          <p14:tracePt t="69881" x="3333750" y="4044950"/>
          <p14:tracePt t="69894" x="3343275" y="4044950"/>
          <p14:tracePt t="69901" x="3343275" y="4037013"/>
          <p14:tracePt t="69908" x="3352800" y="4037013"/>
          <p14:tracePt t="69929" x="3362325" y="4037013"/>
          <p14:tracePt t="69943" x="3370263" y="4037013"/>
          <p14:tracePt t="70573" x="3370263" y="4008438"/>
          <p14:tracePt t="70580" x="3370263" y="3981450"/>
          <p14:tracePt t="70587" x="3370263" y="3935413"/>
          <p14:tracePt t="70594" x="3370263" y="3889375"/>
          <p14:tracePt t="70601" x="3362325" y="3862388"/>
          <p14:tracePt t="70609" x="3362325" y="3835400"/>
          <p14:tracePt t="70614" x="3362325" y="3789363"/>
          <p14:tracePt t="70621" x="3362325" y="3762375"/>
          <p14:tracePt t="70629" x="3362325" y="3735388"/>
          <p14:tracePt t="70635" x="3362325" y="3706813"/>
          <p14:tracePt t="70643" x="3362325" y="3662363"/>
          <p14:tracePt t="70649" x="3362325" y="3633788"/>
          <p14:tracePt t="70656" x="3362325" y="3597275"/>
          <p14:tracePt t="70663" x="3362325" y="3560763"/>
          <p14:tracePt t="70669" x="3362325" y="3533775"/>
          <p14:tracePt t="70677" x="3362325" y="3497263"/>
          <p14:tracePt t="70683" x="3362325" y="3470275"/>
          <p14:tracePt t="70690" x="3362325" y="3433763"/>
          <p14:tracePt t="70697" x="3362325" y="3414713"/>
          <p14:tracePt t="70704" x="3362325" y="3387725"/>
          <p14:tracePt t="70710" x="3362325" y="3370263"/>
          <p14:tracePt t="70717" x="3362325" y="3341688"/>
          <p14:tracePt t="70724" x="3362325" y="3314700"/>
          <p14:tracePt t="70731" x="3362325" y="3287713"/>
          <p14:tracePt t="70738" x="3362325" y="3241675"/>
          <p14:tracePt t="70745" x="3362325" y="3214688"/>
          <p14:tracePt t="70752" x="3362325" y="3178175"/>
          <p14:tracePt t="70759" x="3362325" y="3132138"/>
          <p14:tracePt t="70765" x="3362325" y="3078163"/>
          <p14:tracePt t="70772" x="3362325" y="3041650"/>
          <p14:tracePt t="70779" x="3362325" y="2995613"/>
          <p14:tracePt t="70786" x="3362325" y="2940050"/>
          <p14:tracePt t="70793" x="3362325" y="2913063"/>
          <p14:tracePt t="70800" x="3362325" y="2886075"/>
          <p14:tracePt t="70806" x="3362325" y="2849563"/>
          <p14:tracePt t="70813" x="3362325" y="2840038"/>
          <p14:tracePt t="70820" x="3362325" y="2830513"/>
          <p14:tracePt t="70827" x="3352800" y="2820988"/>
          <p14:tracePt t="70834" x="3352800" y="2813050"/>
          <p14:tracePt t="70848" x="3352800" y="2803525"/>
          <p14:tracePt t="70855" x="3352800" y="2794000"/>
          <p14:tracePt t="70862" x="3352800" y="2784475"/>
          <p14:tracePt t="70868" x="3343275" y="2784475"/>
          <p14:tracePt t="70889" x="3343275" y="2776538"/>
          <p14:tracePt t="70910" x="3343275" y="2767013"/>
          <p14:tracePt t="70923" x="3343275" y="2757488"/>
          <p14:tracePt t="70937" x="3333750" y="2757488"/>
          <p14:tracePt t="70979" x="3333750" y="2767013"/>
          <p14:tracePt t="70985" x="3333750" y="2794000"/>
          <p14:tracePt t="70992" x="3333750" y="2830513"/>
          <p14:tracePt t="70999" x="3325813" y="2886075"/>
          <p14:tracePt t="71006" x="3325813" y="2940050"/>
          <p14:tracePt t="71012" x="3306763" y="3005138"/>
          <p14:tracePt t="71019" x="3306763" y="3059113"/>
          <p14:tracePt t="71026" x="3306763" y="3105150"/>
          <p14:tracePt t="71032" x="3306763" y="3141663"/>
          <p14:tracePt t="71040" x="3306763" y="3187700"/>
          <p14:tracePt t="71046" x="3297238" y="3224213"/>
          <p14:tracePt t="71054" x="3297238" y="3278188"/>
          <p14:tracePt t="71060" x="3297238" y="3324225"/>
          <p14:tracePt t="71067" x="3289300" y="3378200"/>
          <p14:tracePt t="71073" x="3289300" y="3451225"/>
          <p14:tracePt t="71080" x="3289300" y="3543300"/>
          <p14:tracePt t="71088" x="3289300" y="3616325"/>
          <p14:tracePt t="71095" x="3289300" y="3679825"/>
          <p14:tracePt t="71102" x="3289300" y="3716338"/>
          <p14:tracePt t="71109" x="3289300" y="3762375"/>
          <p14:tracePt t="71125" x="3297238" y="3808413"/>
          <p14:tracePt t="71129" x="3306763" y="3825875"/>
          <p14:tracePt t="71136" x="3306763" y="3844925"/>
          <p14:tracePt t="71143" x="3306763" y="3852863"/>
          <p14:tracePt t="71149" x="3306763" y="3862388"/>
          <p14:tracePt t="71184" x="3306763" y="3871913"/>
          <p14:tracePt t="71198" x="3316288" y="3871913"/>
          <p14:tracePt t="71266" x="3325813" y="3862388"/>
          <p14:tracePt t="71273" x="3325813" y="3844925"/>
          <p14:tracePt t="71280" x="3333750" y="3816350"/>
          <p14:tracePt t="71286" x="3333750" y="3771900"/>
          <p14:tracePt t="71293" x="3333750" y="3735388"/>
          <p14:tracePt t="71302" x="3333750" y="3679825"/>
          <p14:tracePt t="71308" x="3333750" y="3606800"/>
          <p14:tracePt t="71314" x="3333750" y="3543300"/>
          <p14:tracePt t="71321" x="3333750" y="3487738"/>
          <p14:tracePt t="71328" x="3333750" y="3433763"/>
          <p14:tracePt t="71334" x="3333750" y="3378200"/>
          <p14:tracePt t="71343" x="3333750" y="3351213"/>
          <p14:tracePt t="71348" x="3333750" y="3305175"/>
          <p14:tracePt t="71356" x="3333750" y="3278188"/>
          <p14:tracePt t="71363" x="3333750" y="3251200"/>
          <p14:tracePt t="71369" x="3333750" y="3214688"/>
          <p14:tracePt t="71377" x="3333750" y="3187700"/>
          <p14:tracePt t="71383" x="3325813" y="3151188"/>
          <p14:tracePt t="71390" x="3316288" y="3114675"/>
          <p14:tracePt t="71396" x="3316288" y="3086100"/>
          <p14:tracePt t="71403" x="3306763" y="3059113"/>
          <p14:tracePt t="71410" x="3297238" y="3032125"/>
          <p14:tracePt t="71416" x="3297238" y="2995613"/>
          <p14:tracePt t="71423" x="3297238" y="2976563"/>
          <p14:tracePt t="71430" x="3289300" y="2959100"/>
          <p14:tracePt t="71438" x="3289300" y="2940050"/>
          <p14:tracePt t="71445" x="3279775" y="2940050"/>
          <p14:tracePt t="71460" x="3279775" y="2930525"/>
          <p14:tracePt t="71465" x="3270250" y="2922588"/>
          <p14:tracePt t="71471" x="3270250" y="2913063"/>
          <p14:tracePt t="71486" x="3270250" y="2903538"/>
          <p14:tracePt t="71499" x="3270250" y="2894013"/>
          <p14:tracePt t="71562" x="3270250" y="2913063"/>
          <p14:tracePt t="71567" x="3270250" y="2968625"/>
          <p14:tracePt t="71575" x="3270250" y="3022600"/>
          <p14:tracePt t="71581" x="3270250" y="3086100"/>
          <p14:tracePt t="71589" x="3279775" y="3141663"/>
          <p14:tracePt t="71595" x="3297238" y="3205163"/>
          <p14:tracePt t="71602" x="3297238" y="3260725"/>
          <p14:tracePt t="71609" x="3297238" y="3314700"/>
          <p14:tracePt t="71615" x="3306763" y="3370263"/>
          <p14:tracePt t="71622" x="3306763" y="3414713"/>
          <p14:tracePt t="71630" x="3316288" y="3460750"/>
          <p14:tracePt t="71636" x="3316288" y="3497263"/>
          <p14:tracePt t="71644" x="3325813" y="3552825"/>
          <p14:tracePt t="71650" x="3325813" y="3597275"/>
          <p14:tracePt t="71658" x="3343275" y="3633788"/>
          <p14:tracePt t="71663" x="3352800" y="3679825"/>
          <p14:tracePt t="71671" x="3362325" y="3725863"/>
          <p14:tracePt t="71677" x="3362325" y="3752850"/>
          <p14:tracePt t="71685" x="3370263" y="3771900"/>
          <p14:tracePt t="71692" x="3370263" y="3789363"/>
          <p14:tracePt t="71698" x="3379788" y="3808413"/>
          <p14:tracePt t="71712" x="3379788" y="3816350"/>
          <p14:tracePt t="71725" x="3379788" y="3825875"/>
          <p14:tracePt t="71732" x="3379788" y="3835400"/>
          <p14:tracePt t="71740" x="3379788" y="3844925"/>
          <p14:tracePt t="71759" x="3379788" y="3852863"/>
          <p14:tracePt t="71801" x="3389313" y="3852863"/>
          <p14:tracePt t="71821" x="3398838" y="3852863"/>
          <p14:tracePt t="71836" x="3406775" y="3835400"/>
          <p14:tracePt t="71842" x="3406775" y="3816350"/>
          <p14:tracePt t="71849" x="3406775" y="3789363"/>
          <p14:tracePt t="71856" x="3416300" y="3743325"/>
          <p14:tracePt t="71863" x="3416300" y="3706813"/>
          <p14:tracePt t="71869" x="3416300" y="3662363"/>
          <p14:tracePt t="71878" x="3416300" y="3625850"/>
          <p14:tracePt t="71884" x="3416300" y="3579813"/>
          <p14:tracePt t="71890" x="3416300" y="3552825"/>
          <p14:tracePt t="71897" x="3416300" y="3524250"/>
          <p14:tracePt t="71904" x="3416300" y="3497263"/>
          <p14:tracePt t="71910" x="3416300" y="3470275"/>
          <p14:tracePt t="71917" x="3416300" y="3433763"/>
          <p14:tracePt t="71926" x="3416300" y="3406775"/>
          <p14:tracePt t="71931" x="3416300" y="3378200"/>
          <p14:tracePt t="71939" x="3416300" y="3351213"/>
          <p14:tracePt t="71945" x="3398838" y="3305175"/>
          <p14:tracePt t="71953" x="3389313" y="3278188"/>
          <p14:tracePt t="71962" x="3379788" y="3224213"/>
          <p14:tracePt t="71966" x="3379788" y="3151188"/>
          <p14:tracePt t="71973" x="3379788" y="3086100"/>
          <p14:tracePt t="71979" x="3352800" y="3013075"/>
          <p14:tracePt t="71986" x="3352800" y="2959100"/>
          <p14:tracePt t="71993" x="3343275" y="2913063"/>
          <p14:tracePt t="72000" x="3333750" y="2867025"/>
          <p14:tracePt t="72006" x="3325813" y="2849563"/>
          <p14:tracePt t="72013" x="3325813" y="2820988"/>
          <p14:tracePt t="72020" x="3325813" y="2813050"/>
          <p14:tracePt t="72028" x="3325813" y="2803525"/>
          <p14:tracePt t="72042" x="3325813" y="2794000"/>
          <p14:tracePt t="72075" x="3325813" y="2784475"/>
          <p14:tracePt t="72089" x="3316288" y="2784475"/>
          <p14:tracePt t="72597" x="3316288" y="2776538"/>
          <p14:tracePt t="72610" x="3316288" y="2767013"/>
          <p14:tracePt t="72617" x="3333750" y="2767013"/>
          <p14:tracePt t="72624" x="3343275" y="2757488"/>
          <p14:tracePt t="72638" x="3362325" y="2757488"/>
          <p14:tracePt t="72644" x="3370263" y="2747963"/>
          <p14:tracePt t="72651" x="3379788" y="2747963"/>
          <p14:tracePt t="72658" x="3389313" y="2740025"/>
          <p14:tracePt t="72665" x="3406775" y="2740025"/>
          <p14:tracePt t="72672" x="3425825" y="2740025"/>
          <p14:tracePt t="72686" x="3443288" y="2740025"/>
          <p14:tracePt t="72693" x="3452813" y="2730500"/>
          <p14:tracePt t="72699" x="3471863" y="2730500"/>
          <p14:tracePt t="72707" x="3479800" y="2720975"/>
          <p14:tracePt t="72713" x="3498850" y="2720975"/>
          <p14:tracePt t="72719" x="3498850" y="2711450"/>
          <p14:tracePt t="72726" x="3508375" y="2711450"/>
          <p14:tracePt t="72733" x="3516313" y="2703513"/>
          <p14:tracePt t="72740" x="3535363" y="2703513"/>
          <p14:tracePt t="72747" x="3552825" y="2693988"/>
          <p14:tracePt t="72754" x="3562350" y="2693988"/>
          <p14:tracePt t="72761" x="3581400" y="2693988"/>
          <p14:tracePt t="72767" x="3598863" y="2684463"/>
          <p14:tracePt t="72776" x="3617913" y="2674938"/>
          <p14:tracePt t="72782" x="3625850" y="2674938"/>
          <p14:tracePt t="72789" x="3635375" y="2667000"/>
          <p14:tracePt t="72795" x="3654425" y="2657475"/>
          <p14:tracePt t="72802" x="3690938" y="2647950"/>
          <p14:tracePt t="72809" x="3708400" y="2638425"/>
          <p14:tracePt t="72816" x="3735388" y="2638425"/>
          <p14:tracePt t="72822" x="3763963" y="2630488"/>
          <p14:tracePt t="72829" x="3781425" y="2630488"/>
          <p14:tracePt t="72836" x="3817938" y="2620963"/>
          <p14:tracePt t="72844" x="3827463" y="2620963"/>
          <p14:tracePt t="72850" x="3846513" y="2620963"/>
          <p14:tracePt t="72858" x="3854450" y="2611438"/>
          <p14:tracePt t="72863" x="3863975" y="2611438"/>
          <p14:tracePt t="72870" x="3883025" y="2601913"/>
          <p14:tracePt t="72877" x="3890963" y="2601913"/>
          <p14:tracePt t="72885" x="3900488" y="2593975"/>
          <p14:tracePt t="72893" x="3910013" y="2593975"/>
          <p14:tracePt t="72909" x="3927475" y="2593975"/>
          <p14:tracePt t="72913" x="3937000" y="2593975"/>
          <p14:tracePt t="72918" x="3956050" y="2593975"/>
          <p14:tracePt t="72927" x="3963988" y="2593975"/>
          <p14:tracePt t="72932" x="3973513" y="2593975"/>
          <p14:tracePt t="72946" x="3992563" y="2593975"/>
          <p14:tracePt t="72953" x="4000500" y="2593975"/>
          <p14:tracePt t="72960" x="4019550" y="2593975"/>
          <p14:tracePt t="72966" x="4037013" y="2593975"/>
          <p14:tracePt t="72973" x="4046538" y="2593975"/>
          <p14:tracePt t="72980" x="4073525" y="2593975"/>
          <p14:tracePt t="72987" x="4102100" y="2593975"/>
          <p14:tracePt t="72994" x="4119563" y="2601913"/>
          <p14:tracePt t="73001" x="4146550" y="2601913"/>
          <p14:tracePt t="73010" x="4165600" y="2601913"/>
          <p14:tracePt t="73014" x="4192588" y="2601913"/>
          <p14:tracePt t="73021" x="4211638" y="2601913"/>
          <p14:tracePt t="73028" x="4219575" y="2601913"/>
          <p14:tracePt t="73036" x="4238625" y="2601913"/>
          <p14:tracePt t="73043" x="4248150" y="2601913"/>
          <p14:tracePt t="73056" x="4265613" y="2601913"/>
          <p14:tracePt t="73063" x="4275138" y="2601913"/>
          <p14:tracePt t="73069" x="4284663" y="2601913"/>
          <p14:tracePt t="73076" x="4292600" y="2601913"/>
          <p14:tracePt t="73083" x="4302125" y="2601913"/>
          <p14:tracePt t="73090" x="4311650" y="2611438"/>
          <p14:tracePt t="73104" x="4321175" y="2611438"/>
          <p14:tracePt t="73117" x="4330700" y="2611438"/>
          <p14:tracePt t="73139" x="4338638" y="2611438"/>
          <p14:tracePt t="73152" x="4348163" y="2611438"/>
          <p14:tracePt t="73173" x="4348163" y="2620963"/>
          <p14:tracePt t="73193" x="4357688" y="2620963"/>
          <p14:tracePt t="73234" x="4367213" y="2620963"/>
          <p14:tracePt t="73371" x="4375150" y="2620963"/>
          <p14:tracePt t="73804" x="4384675" y="2620963"/>
          <p14:tracePt t="74140" x="4384675" y="2630488"/>
          <p14:tracePt t="75045" x="4384675" y="2638425"/>
          <p14:tracePt t="75072" x="4384675" y="2647950"/>
          <p14:tracePt t="75092" x="4384675" y="2657475"/>
          <p14:tracePt t="75107" x="4384675" y="2667000"/>
          <p14:tracePt t="75119" x="4384675" y="2674938"/>
          <p14:tracePt t="75127" x="4384675" y="2684463"/>
          <p14:tracePt t="75133" x="4384675" y="2693988"/>
          <p14:tracePt t="75155" x="4384675" y="2711450"/>
          <p14:tracePt t="75161" x="4384675" y="2720975"/>
          <p14:tracePt t="75168" x="4384675" y="2730500"/>
          <p14:tracePt t="75176" x="4384675" y="2740025"/>
          <p14:tracePt t="75181" x="4384675" y="2757488"/>
          <p14:tracePt t="75196" x="4394200" y="2776538"/>
          <p14:tracePt t="75203" x="4394200" y="2784475"/>
          <p14:tracePt t="75210" x="4394200" y="2803525"/>
          <p14:tracePt t="75215" x="4394200" y="2820988"/>
          <p14:tracePt t="75222" x="4394200" y="2830513"/>
          <p14:tracePt t="75230" x="4394200" y="2849563"/>
          <p14:tracePt t="75236" x="4394200" y="2867025"/>
          <p14:tracePt t="75243" x="4394200" y="2876550"/>
          <p14:tracePt t="75250" x="4403725" y="2913063"/>
          <p14:tracePt t="75258" x="4403725" y="2940050"/>
          <p14:tracePt t="75264" x="4411663" y="2959100"/>
          <p14:tracePt t="75271" x="4411663" y="2986088"/>
          <p14:tracePt t="75277" x="4411663" y="3013075"/>
          <p14:tracePt t="75284" x="4421188" y="3032125"/>
          <p14:tracePt t="75293" x="4421188" y="3068638"/>
          <p14:tracePt t="75298" x="4430713" y="3086100"/>
          <p14:tracePt t="75305" x="4430713" y="3114675"/>
          <p14:tracePt t="75312" x="4440238" y="3141663"/>
          <p14:tracePt t="75318" x="4440238" y="3151188"/>
          <p14:tracePt t="75326" x="4440238" y="3159125"/>
          <p14:tracePt t="75332" x="4440238" y="3168650"/>
          <p14:tracePt t="75340" x="4440238" y="3178175"/>
          <p14:tracePt t="75353" x="4440238" y="3187700"/>
          <p14:tracePt t="75360" x="4440238" y="3195638"/>
          <p14:tracePt t="75367" x="4440238" y="3205163"/>
          <p14:tracePt t="75388" x="4440238" y="3214688"/>
          <p14:tracePt t="75401" x="4440238" y="3224213"/>
          <p14:tracePt t="75469" x="4448175" y="3224213"/>
          <p14:tracePt t="75491" x="4448175" y="3214688"/>
          <p14:tracePt t="75505" x="4457700" y="3205163"/>
          <p14:tracePt t="75511" x="4457700" y="3195638"/>
          <p14:tracePt t="75518" x="4457700" y="3187700"/>
          <p14:tracePt t="75525" x="4467225" y="3159125"/>
          <p14:tracePt t="75531" x="4476750" y="3141663"/>
          <p14:tracePt t="75538" x="4476750" y="3114675"/>
          <p14:tracePt t="75545" x="4484688" y="3095625"/>
          <p14:tracePt t="75552" x="4484688" y="3068638"/>
          <p14:tracePt t="75559" x="4484688" y="3049588"/>
          <p14:tracePt t="75565" x="4494213" y="3022600"/>
          <p14:tracePt t="75573" x="4494213" y="3005138"/>
          <p14:tracePt t="75579" x="4494213" y="2976563"/>
          <p14:tracePt t="75586" x="4494213" y="2959100"/>
          <p14:tracePt t="75594" x="4494213" y="2930525"/>
          <p14:tracePt t="75600" x="4494213" y="2913063"/>
          <p14:tracePt t="75607" x="4494213" y="2876550"/>
          <p14:tracePt t="75614" x="4494213" y="2857500"/>
          <p14:tracePt t="75620" x="4494213" y="2830513"/>
          <p14:tracePt t="75627" x="4494213" y="2803525"/>
          <p14:tracePt t="75635" x="4494213" y="2784475"/>
          <p14:tracePt t="75642" x="4494213" y="2767013"/>
          <p14:tracePt t="75648" x="4484688" y="2747963"/>
          <p14:tracePt t="75654" x="4484688" y="2730500"/>
          <p14:tracePt t="75662" x="4476750" y="2720975"/>
          <p14:tracePt t="75668" x="4476750" y="2711450"/>
          <p14:tracePt t="75689" x="4467225" y="2703513"/>
          <p14:tracePt t="75696" x="4467225" y="2693988"/>
          <p14:tracePt t="75703" x="4467225" y="2684463"/>
          <p14:tracePt t="75724" x="4467225" y="2674938"/>
          <p14:tracePt t="75738" x="4467225" y="2667000"/>
          <p14:tracePt t="75778" x="4457700" y="2667000"/>
          <p14:tracePt t="75799" x="4457700" y="2674938"/>
          <p14:tracePt t="75806" x="4457700" y="2684463"/>
          <p14:tracePt t="75812" x="4448175" y="2711450"/>
          <p14:tracePt t="75819" x="4448175" y="2740025"/>
          <p14:tracePt t="75826" x="4440238" y="2784475"/>
          <p14:tracePt t="75833" x="4440238" y="2820988"/>
          <p14:tracePt t="75841" x="4421188" y="2867025"/>
          <p14:tracePt t="75848" x="4421188" y="2903538"/>
          <p14:tracePt t="75855" x="4411663" y="2949575"/>
          <p14:tracePt t="75861" x="4411663" y="2976563"/>
          <p14:tracePt t="75868" x="4403725" y="3022600"/>
          <p14:tracePt t="75874" x="4403725" y="3049588"/>
          <p14:tracePt t="75881" x="4403725" y="3078163"/>
          <p14:tracePt t="75888" x="4403725" y="3105150"/>
          <p14:tracePt t="75909" x="4403725" y="3151188"/>
          <p14:tracePt t="75915" x="4403725" y="3168650"/>
          <p14:tracePt t="75922" x="4403725" y="3187700"/>
          <p14:tracePt t="75936" x="4403725" y="3205163"/>
          <p14:tracePt t="75943" x="4403725" y="3224213"/>
          <p14:tracePt t="75950" x="4403725" y="3232150"/>
          <p14:tracePt t="75957" x="4403725" y="3241675"/>
          <p14:tracePt t="75963" x="4403725" y="3251200"/>
          <p14:tracePt t="75970" x="4403725" y="3260725"/>
          <p14:tracePt t="75985" x="4403725" y="3268663"/>
          <p14:tracePt t="75991" x="4403725" y="3278188"/>
          <p14:tracePt t="76005" x="4403725" y="3287713"/>
          <p14:tracePt t="76012" x="4403725" y="3297238"/>
          <p14:tracePt t="76032" x="4403725" y="3305175"/>
          <p14:tracePt t="76046" x="4403725" y="3314700"/>
          <p14:tracePt t="76143" x="4403725" y="3305175"/>
          <p14:tracePt t="76149" x="4403725" y="3287713"/>
          <p14:tracePt t="76156" x="4403725" y="3268663"/>
          <p14:tracePt t="76163" x="4403725" y="3232150"/>
          <p14:tracePt t="76169" x="4403725" y="3195638"/>
          <p14:tracePt t="76176" x="4403725" y="3159125"/>
          <p14:tracePt t="76183" x="4403725" y="3114675"/>
          <p14:tracePt t="76190" x="4403725" y="3086100"/>
          <p14:tracePt t="76196" x="4403725" y="3059113"/>
          <p14:tracePt t="76204" x="4403725" y="3022600"/>
          <p14:tracePt t="76210" x="4403725" y="2986088"/>
          <p14:tracePt t="76217" x="4403725" y="2949575"/>
          <p14:tracePt t="76224" x="4403725" y="2930525"/>
          <p14:tracePt t="76231" x="4403725" y="2903538"/>
          <p14:tracePt t="76238" x="4403725" y="2886075"/>
          <p14:tracePt t="76245" x="4403725" y="2867025"/>
          <p14:tracePt t="76252" x="4403725" y="2849563"/>
          <p14:tracePt t="76259" x="4403725" y="2830513"/>
          <p14:tracePt t="76265" x="4403725" y="2813050"/>
          <p14:tracePt t="76271" x="4403725" y="2803525"/>
          <p14:tracePt t="76279" x="4403725" y="2794000"/>
          <p14:tracePt t="76286" x="4394200" y="2767013"/>
          <p14:tracePt t="76300" x="4394200" y="2757488"/>
          <p14:tracePt t="76313" x="4394200" y="2747963"/>
          <p14:tracePt t="76319" x="4394200" y="2740025"/>
          <p14:tracePt t="76327" x="4394200" y="2730500"/>
          <p14:tracePt t="76341" x="4394200" y="2720975"/>
          <p14:tracePt t="76355" x="4394200" y="2711450"/>
          <p14:tracePt t="76411" x="4384675" y="2711450"/>
          <p14:tracePt t="76477" x="4375150" y="2720975"/>
          <p14:tracePt t="76485" x="4375150" y="2730500"/>
          <p14:tracePt t="76492" x="4375150" y="2757488"/>
          <p14:tracePt t="76499" x="4375150" y="2794000"/>
          <p14:tracePt t="76506" x="4375150" y="2830513"/>
          <p14:tracePt t="76512" x="4375150" y="2867025"/>
          <p14:tracePt t="76518" x="4375150" y="2894013"/>
          <p14:tracePt t="76526" x="4375150" y="2930525"/>
          <p14:tracePt t="76532" x="4367213" y="2968625"/>
          <p14:tracePt t="76540" x="4367213" y="2995613"/>
          <p14:tracePt t="76546" x="4367213" y="3041650"/>
          <p14:tracePt t="76553" x="4367213" y="3068638"/>
          <p14:tracePt t="76560" x="4367213" y="3095625"/>
          <p14:tracePt t="76567" x="4367213" y="3122613"/>
          <p14:tracePt t="76573" x="4367213" y="3159125"/>
          <p14:tracePt t="76580" x="4367213" y="3178175"/>
          <p14:tracePt t="76588" x="4367213" y="3187700"/>
          <p14:tracePt t="76594" x="4367213" y="3205163"/>
          <p14:tracePt t="76601" x="4367213" y="3214688"/>
          <p14:tracePt t="76610" x="4367213" y="3232150"/>
          <p14:tracePt t="76614" x="4367213" y="3251200"/>
          <p14:tracePt t="76629" x="4367213" y="3260725"/>
          <p14:tracePt t="76636" x="4367213" y="3268663"/>
          <p14:tracePt t="76643" x="4367213" y="3278188"/>
          <p14:tracePt t="76663" x="4367213" y="3287713"/>
          <p14:tracePt t="76676" x="4367213" y="3297238"/>
          <p14:tracePt t="76759" x="4367213" y="3287713"/>
          <p14:tracePt t="76765" x="4367213" y="3278188"/>
          <p14:tracePt t="76772" x="4367213" y="3241675"/>
          <p14:tracePt t="76779" x="4367213" y="3214688"/>
          <p14:tracePt t="76787" x="4367213" y="3187700"/>
          <p14:tracePt t="76793" x="4367213" y="3159125"/>
          <p14:tracePt t="76800" x="4367213" y="3132138"/>
          <p14:tracePt t="76808" x="4357688" y="3086100"/>
          <p14:tracePt t="76813" x="4357688" y="3041650"/>
          <p14:tracePt t="76820" x="4348163" y="3005138"/>
          <p14:tracePt t="76827" x="4348163" y="2949575"/>
          <p14:tracePt t="76834" x="4348163" y="2913063"/>
          <p14:tracePt t="76842" x="4348163" y="2876550"/>
          <p14:tracePt t="76849" x="4348163" y="2840038"/>
          <p14:tracePt t="76855" x="4348163" y="2794000"/>
          <p14:tracePt t="76862" x="4348163" y="2767013"/>
          <p14:tracePt t="76868" x="4348163" y="2740025"/>
          <p14:tracePt t="76876" x="4338638" y="2703513"/>
          <p14:tracePt t="76883" x="4338638" y="2674938"/>
          <p14:tracePt t="76889" x="4338638" y="2657475"/>
          <p14:tracePt t="76896" x="4330700" y="2638425"/>
          <p14:tracePt t="76903" x="4330700" y="2630488"/>
          <p14:tracePt t="76909" x="4321175" y="2620963"/>
          <p14:tracePt t="76925" x="4321175" y="2611438"/>
          <p14:tracePt t="76944" x="4321175" y="2601913"/>
          <p14:tracePt t="76986" x="4311650" y="2601913"/>
          <p14:tracePt t="77006" x="4311650" y="2620963"/>
          <p14:tracePt t="77013" x="4311650" y="2647950"/>
          <p14:tracePt t="77019" x="4311650" y="2684463"/>
          <p14:tracePt t="77027" x="4311650" y="2730500"/>
          <p14:tracePt t="77033" x="4311650" y="2767013"/>
          <p14:tracePt t="77040" x="4311650" y="2820988"/>
          <p14:tracePt t="77046" x="4311650" y="2867025"/>
          <p14:tracePt t="77054" x="4311650" y="2922588"/>
          <p14:tracePt t="77060" x="4311650" y="2959100"/>
          <p14:tracePt t="77067" x="4311650" y="3005138"/>
          <p14:tracePt t="77074" x="4311650" y="3032125"/>
          <p14:tracePt t="77081" x="4311650" y="3068638"/>
          <p14:tracePt t="77089" x="4311650" y="3086100"/>
          <p14:tracePt t="77095" x="4311650" y="3105150"/>
          <p14:tracePt t="77102" x="4311650" y="3122613"/>
          <p14:tracePt t="77126" x="4302125" y="3141663"/>
          <p14:tracePt t="77130" x="4302125" y="3151188"/>
          <p14:tracePt t="77150" x="4302125" y="3159125"/>
          <p14:tracePt t="77170" x="4302125" y="3168650"/>
          <p14:tracePt t="77280" x="4302125" y="3159125"/>
          <p14:tracePt t="77286" x="4311650" y="3151188"/>
          <p14:tracePt t="77293" x="4311650" y="3132138"/>
          <p14:tracePt t="77300" x="4311650" y="3114675"/>
          <p14:tracePt t="77307" x="4311650" y="3095625"/>
          <p14:tracePt t="77314" x="4311650" y="3078163"/>
          <p14:tracePt t="77321" x="4311650" y="3049588"/>
          <p14:tracePt t="77328" x="4311650" y="3032125"/>
          <p14:tracePt t="77335" x="4311650" y="3013075"/>
          <p14:tracePt t="77343" x="4311650" y="3005138"/>
          <p14:tracePt t="77349" x="4311650" y="2995613"/>
          <p14:tracePt t="77355" x="4311650" y="2986088"/>
          <p14:tracePt t="77363" x="4311650" y="2976563"/>
          <p14:tracePt t="77377" x="4311650" y="2968625"/>
          <p14:tracePt t="77396" x="4311650" y="2959100"/>
          <p14:tracePt t="77445" x="4321175" y="2976563"/>
          <p14:tracePt t="77451" x="4321175" y="3005138"/>
          <p14:tracePt t="77458" x="4330700" y="3032125"/>
          <p14:tracePt t="77466" x="4338638" y="3059113"/>
          <p14:tracePt t="77472" x="4348163" y="3122613"/>
          <p14:tracePt t="77479" x="4357688" y="3151188"/>
          <p14:tracePt t="77486" x="4375150" y="3195638"/>
          <p14:tracePt t="77493" x="4375150" y="3232150"/>
          <p14:tracePt t="77500" x="4384675" y="3260725"/>
          <p14:tracePt t="77506" x="4384675" y="3287713"/>
          <p14:tracePt t="77513" x="4394200" y="3324225"/>
          <p14:tracePt t="77520" x="4394200" y="3341688"/>
          <p14:tracePt t="77527" x="4394200" y="3360738"/>
          <p14:tracePt t="77548" x="4394200" y="3370263"/>
          <p14:tracePt t="77554" x="4394200" y="3378200"/>
          <p14:tracePt t="77562" x="4394200" y="3387725"/>
          <p14:tracePt t="77568" x="4394200" y="3397250"/>
          <p14:tracePt t="77582" x="4394200" y="3406775"/>
          <p14:tracePt t="77602" x="4394200" y="3414713"/>
          <p14:tracePt t="77658" x="4394200" y="3406775"/>
          <p14:tracePt t="77664" x="4394200" y="3387725"/>
          <p14:tracePt t="77671" x="4394200" y="3360738"/>
          <p14:tracePt t="77677" x="4394200" y="3314700"/>
          <p14:tracePt t="77686" x="4394200" y="3278188"/>
          <p14:tracePt t="77694" x="4394200" y="3251200"/>
          <p14:tracePt t="77700" x="4394200" y="3205163"/>
          <p14:tracePt t="77705" x="4394200" y="3178175"/>
          <p14:tracePt t="77712" x="4394200" y="3132138"/>
          <p14:tracePt t="77719" x="4394200" y="3095625"/>
          <p14:tracePt t="77727" x="4384675" y="3068638"/>
          <p14:tracePt t="77733" x="4384675" y="3032125"/>
          <p14:tracePt t="77740" x="4384675" y="3005138"/>
          <p14:tracePt t="77747" x="4384675" y="2976563"/>
          <p14:tracePt t="77753" x="4384675" y="2959100"/>
          <p14:tracePt t="77761" x="4375150" y="2959100"/>
          <p14:tracePt t="77767" x="4375150" y="2949575"/>
          <p14:tracePt t="77774" x="4375150" y="2940050"/>
          <p14:tracePt t="77788" x="4375150" y="2930525"/>
          <p14:tracePt t="77801" x="4375150" y="2922588"/>
          <p14:tracePt t="77815" x="4367213" y="2913063"/>
          <p14:tracePt t="78459" x="4367213" y="2922588"/>
          <p14:tracePt t="78466" x="4367213" y="2959100"/>
          <p14:tracePt t="78474" x="4367213" y="2995613"/>
          <p14:tracePt t="78480" x="4367213" y="3022600"/>
          <p14:tracePt t="78488" x="4367213" y="3041650"/>
          <p14:tracePt t="78494" x="4367213" y="3068638"/>
          <p14:tracePt t="78501" x="4367213" y="3078163"/>
          <p14:tracePt t="78509" x="4367213" y="3086100"/>
          <p14:tracePt t="78522" x="4367213" y="3095625"/>
          <p14:tracePt t="78528" x="4367213" y="3105150"/>
          <p14:tracePt t="78535" x="4367213" y="3114675"/>
          <p14:tracePt t="78543" x="4367213" y="3122613"/>
          <p14:tracePt t="78555" x="4367213" y="3132138"/>
          <p14:tracePt t="78570" x="4367213" y="3141663"/>
          <p14:tracePt t="78639" x="4367213" y="3132138"/>
          <p14:tracePt t="78652" x="4375150" y="3114675"/>
          <p14:tracePt t="78659" x="4375150" y="3086100"/>
          <p14:tracePt t="78665" x="4375150" y="3059113"/>
          <p14:tracePt t="78673" x="4375150" y="3022600"/>
          <p14:tracePt t="78679" x="4375150" y="2995613"/>
          <p14:tracePt t="78687" x="4375150" y="2968625"/>
          <p14:tracePt t="78693" x="4375150" y="2940050"/>
          <p14:tracePt t="78699" x="4375150" y="2913063"/>
          <p14:tracePt t="78707" x="4375150" y="2894013"/>
          <p14:tracePt t="78714" x="4375150" y="2857500"/>
          <p14:tracePt t="78721" x="4375150" y="2840038"/>
          <p14:tracePt t="78727" x="4375150" y="2830513"/>
          <p14:tracePt t="78734" x="4375150" y="2813050"/>
          <p14:tracePt t="78740" x="4375150" y="2803525"/>
          <p14:tracePt t="78747" x="4375150" y="2794000"/>
          <p14:tracePt t="78754" x="4375150" y="2776538"/>
          <p14:tracePt t="78761" x="4375150" y="2767013"/>
          <p14:tracePt t="78769" x="4375150" y="2757488"/>
          <p14:tracePt t="78783" x="4375150" y="2747963"/>
          <p14:tracePt t="78789" x="4375150" y="2740025"/>
          <p14:tracePt t="78802" x="4375150" y="2730500"/>
          <p14:tracePt t="78810" x="4375150" y="2720975"/>
          <p14:tracePt t="78817" x="4375150" y="2711450"/>
          <p14:tracePt t="78837" x="4375150" y="2703513"/>
          <p14:tracePt t="78871" x="4367213" y="2703513"/>
          <p14:tracePt t="78885" x="4367213" y="2711450"/>
          <p14:tracePt t="78893" x="4367213" y="2730500"/>
          <p14:tracePt t="78898" x="4367213" y="2757488"/>
          <p14:tracePt t="78906" x="4367213" y="2776538"/>
          <p14:tracePt t="78913" x="4367213" y="2820988"/>
          <p14:tracePt t="78919" x="4367213" y="2857500"/>
          <p14:tracePt t="78927" x="4367213" y="2903538"/>
          <p14:tracePt t="78934" x="4367213" y="2940050"/>
          <p14:tracePt t="78941" x="4367213" y="2968625"/>
          <p14:tracePt t="78948" x="4367213" y="2995613"/>
          <p14:tracePt t="78954" x="4367213" y="3032125"/>
          <p14:tracePt t="78960" x="4367213" y="3059113"/>
          <p14:tracePt t="78967" x="4367213" y="3078163"/>
          <p14:tracePt t="78975" x="4367213" y="3095625"/>
          <p14:tracePt t="78981" x="4367213" y="3114675"/>
          <p14:tracePt t="78995" x="4367213" y="3122613"/>
          <p14:tracePt t="79009" x="4367213" y="3132138"/>
          <p14:tracePt t="79015" x="4367213" y="3141663"/>
          <p14:tracePt t="79036" x="4367213" y="3151188"/>
          <p14:tracePt t="79049" x="4367213" y="3159125"/>
          <p14:tracePt t="79125" x="4367213" y="3151188"/>
          <p14:tracePt t="79132" x="4367213" y="3141663"/>
          <p14:tracePt t="79139" x="4367213" y="3122613"/>
          <p14:tracePt t="79146" x="4367213" y="3105150"/>
          <p14:tracePt t="79152" x="4367213" y="3078163"/>
          <p14:tracePt t="79160" x="4367213" y="3059113"/>
          <p14:tracePt t="79166" x="4357688" y="3032125"/>
          <p14:tracePt t="79173" x="4357688" y="3005138"/>
          <p14:tracePt t="79180" x="4357688" y="2976563"/>
          <p14:tracePt t="79187" x="4357688" y="2940050"/>
          <p14:tracePt t="79193" x="4357688" y="2922588"/>
          <p14:tracePt t="79200" x="4357688" y="2894013"/>
          <p14:tracePt t="79207" x="4357688" y="2876550"/>
          <p14:tracePt t="79214" x="4357688" y="2857500"/>
          <p14:tracePt t="79235" x="4357688" y="2849563"/>
          <p14:tracePt t="79243" x="4357688" y="2840038"/>
          <p14:tracePt t="79248" x="4348163" y="2830513"/>
          <p14:tracePt t="79255" x="4348163" y="2820988"/>
          <p14:tracePt t="79269" x="4348163" y="2813050"/>
          <p14:tracePt t="79283" x="4348163" y="2803525"/>
          <p14:tracePt t="79331" x="4338638" y="2803525"/>
          <p14:tracePt t="79345" x="4330700" y="2803525"/>
          <p14:tracePt t="79358" x="4321175" y="2803525"/>
          <p14:tracePt t="79365" x="4321175" y="2813050"/>
          <p14:tracePt t="79372" x="4321175" y="2830513"/>
          <p14:tracePt t="79379" x="4311650" y="2876550"/>
          <p14:tracePt t="79386" x="4302125" y="2949575"/>
          <p14:tracePt t="79393" x="4302125" y="2986088"/>
          <p14:tracePt t="79399" x="4292600" y="3059113"/>
          <p14:tracePt t="79407" x="4292600" y="3168650"/>
          <p14:tracePt t="79413" x="4292600" y="3241675"/>
          <p14:tracePt t="79420" x="4292600" y="3333750"/>
          <p14:tracePt t="79428" x="4292600" y="3378200"/>
          <p14:tracePt t="79434" x="4292600" y="3414713"/>
          <p14:tracePt t="79440" x="4292600" y="3451225"/>
          <p14:tracePt t="79447" x="4292600" y="3460750"/>
          <p14:tracePt t="79454" x="4292600" y="3470275"/>
          <p14:tracePt t="79469" x="4292600" y="3479800"/>
          <p14:tracePt t="79489" x="4292600" y="3487738"/>
          <p14:tracePt t="79805" x="4292600" y="3479800"/>
          <p14:tracePt t="79811" x="4292600" y="3470275"/>
          <p14:tracePt t="80915" x="4292600" y="3451225"/>
          <p14:tracePt t="80922" x="4275138" y="3387725"/>
          <p14:tracePt t="80929" x="4256088" y="3333750"/>
          <p14:tracePt t="80935" x="4219575" y="3278188"/>
          <p14:tracePt t="80944" x="4175125" y="3214688"/>
          <p14:tracePt t="80949" x="4146550" y="3187700"/>
          <p14:tracePt t="80957" x="4110038" y="3141663"/>
          <p14:tracePt t="80963" x="4083050" y="3105150"/>
          <p14:tracePt t="80970" x="4029075" y="3068638"/>
          <p14:tracePt t="80978" x="4000500" y="3041650"/>
          <p14:tracePt t="80983" x="3956050" y="3005138"/>
          <p14:tracePt t="80990" x="3900488" y="2959100"/>
          <p14:tracePt t="80997" x="3854450" y="2903538"/>
          <p14:tracePt t="81005" x="3810000" y="2867025"/>
          <p14:tracePt t="81011" x="3754438" y="2820988"/>
          <p14:tracePt t="81019" x="3727450" y="2784475"/>
          <p14:tracePt t="81025" x="3681413" y="2747963"/>
          <p14:tracePt t="81031" x="3625850" y="2711450"/>
          <p14:tracePt t="81039" x="3581400" y="2684463"/>
          <p14:tracePt t="81046" x="3535363" y="2647950"/>
          <p14:tracePt t="81053" x="3489325" y="2611438"/>
          <p14:tracePt t="81059" x="3443288" y="2574925"/>
          <p14:tracePt t="81066" x="3389313" y="2538413"/>
          <p14:tracePt t="81074" x="3362325" y="2501900"/>
          <p14:tracePt t="81079" x="3325813" y="2484438"/>
          <p14:tracePt t="81086" x="3297238" y="2465388"/>
          <p14:tracePt t="81094" x="3270250" y="2447925"/>
          <p14:tracePt t="81100" x="3252788" y="2428875"/>
          <p14:tracePt t="81108" x="3214688" y="2401888"/>
          <p14:tracePt t="81114" x="3197225" y="2392363"/>
          <p14:tracePt t="81121" x="3170238" y="2374900"/>
          <p14:tracePt t="81127" x="3133725" y="2355850"/>
          <p14:tracePt t="81134" x="3105150" y="2346325"/>
          <p14:tracePt t="81141" x="3078163" y="2319338"/>
          <p14:tracePt t="81149" x="3041650" y="2301875"/>
          <p14:tracePt t="81156" x="3014663" y="2292350"/>
          <p14:tracePt t="81163" x="2995613" y="2273300"/>
          <p14:tracePt t="81170" x="2968625" y="2255838"/>
          <p14:tracePt t="81178" x="2932113" y="2246313"/>
          <p14:tracePt t="81183" x="2905125" y="2219325"/>
          <p14:tracePt t="81189" x="2886075" y="2200275"/>
          <p14:tracePt t="81196" x="2849563" y="2182813"/>
          <p14:tracePt t="81204" x="2832100" y="2173288"/>
          <p14:tracePt t="81210" x="2813050" y="2163763"/>
          <p14:tracePt t="81217" x="2795588" y="2155825"/>
          <p14:tracePt t="81223" x="2776538" y="2136775"/>
          <p14:tracePt t="81230" x="2759075" y="2136775"/>
          <p14:tracePt t="81237" x="2740025" y="2127250"/>
          <p14:tracePt t="81244" x="2732088" y="2119313"/>
          <p14:tracePt t="81251" x="2713038" y="2109788"/>
          <p14:tracePt t="81259" x="2695575" y="2090738"/>
          <p14:tracePt t="81265" x="2686050" y="2082800"/>
          <p14:tracePt t="81271" x="2676525" y="2073275"/>
          <p14:tracePt t="81278" x="2657475" y="2063750"/>
          <p14:tracePt t="81286" x="2649538" y="2046288"/>
          <p14:tracePt t="81293" x="2620963" y="2036763"/>
          <p14:tracePt t="81299" x="2620963" y="2027238"/>
          <p14:tracePt t="81306" x="2603500" y="2009775"/>
          <p14:tracePt t="81313" x="2593975" y="2000250"/>
          <p14:tracePt t="81320" x="2584450" y="2000250"/>
          <p14:tracePt t="81326" x="2566988" y="1990725"/>
          <p14:tracePt t="81333" x="2566988" y="1981200"/>
          <p14:tracePt t="81341" x="2547938" y="1973263"/>
          <p14:tracePt t="81347" x="2540000" y="1963738"/>
          <p14:tracePt t="81362" x="2530475" y="1954213"/>
          <p14:tracePt t="81367" x="2511425" y="1944688"/>
          <p14:tracePt t="81376" x="2503488" y="1935163"/>
          <p14:tracePt t="81381" x="2484438" y="1927225"/>
          <p14:tracePt t="81388" x="2474913" y="1917700"/>
          <p14:tracePt t="81396" x="2457450" y="1917700"/>
          <p14:tracePt t="81402" x="2438400" y="1908175"/>
          <p14:tracePt t="81410" x="2430463" y="1898650"/>
          <p14:tracePt t="81416" x="2420938" y="1881188"/>
          <p14:tracePt t="81423" x="2393950" y="1871663"/>
          <p14:tracePt t="81429" x="2393950" y="1862138"/>
          <p14:tracePt t="81436" x="2374900" y="1854200"/>
          <p14:tracePt t="81443" x="2365375" y="1844675"/>
          <p14:tracePt t="81450" x="2365375" y="1835150"/>
          <p14:tracePt t="81457" x="2357438" y="1825625"/>
          <p14:tracePt t="81464" x="2347913" y="1825625"/>
          <p14:tracePt t="81470" x="2338388" y="1825625"/>
          <p14:tracePt t="81478" x="2328863" y="1825625"/>
          <p14:tracePt t="81491" x="2320925" y="1817688"/>
          <p14:tracePt t="81505" x="2311400" y="1817688"/>
          <p14:tracePt t="81512" x="2311400" y="1808163"/>
          <p14:tracePt t="81519" x="2301875" y="1808163"/>
          <p14:tracePt t="81526" x="2301875" y="1798638"/>
          <p14:tracePt t="81539" x="2292350" y="1798638"/>
          <p14:tracePt t="81553" x="2284413" y="1798638"/>
          <p14:tracePt t="81560" x="2284413" y="1789113"/>
          <p14:tracePt t="81574" x="2274888" y="1789113"/>
          <p14:tracePt t="81587" x="2274888" y="1781175"/>
          <p14:tracePt t="81609" x="2274888" y="1771650"/>
          <p14:tracePt t="81697" x="2265363" y="1771650"/>
          <p14:tracePt t="81710" x="2265363" y="1781175"/>
          <p14:tracePt t="81718" x="2265363" y="1798638"/>
          <p14:tracePt t="81726" x="2265363" y="1825625"/>
          <p14:tracePt t="81731" x="2265363" y="1871663"/>
          <p14:tracePt t="81738" x="2255838" y="1927225"/>
          <p14:tracePt t="81745" x="2255838" y="1981200"/>
          <p14:tracePt t="81752" x="2255838" y="2054225"/>
          <p14:tracePt t="81759" x="2238375" y="2119313"/>
          <p14:tracePt t="81765" x="2228850" y="2155825"/>
          <p14:tracePt t="81773" x="2228850" y="2200275"/>
          <p14:tracePt t="81780" x="2219325" y="2236788"/>
          <p14:tracePt t="81786" x="2219325" y="2273300"/>
          <p14:tracePt t="81793" x="2211388" y="2301875"/>
          <p14:tracePt t="81800" x="2211388" y="2328863"/>
          <p14:tracePt t="81807" x="2211388" y="2355850"/>
          <p14:tracePt t="81814" x="2211388" y="2382838"/>
          <p14:tracePt t="81820" x="2211388" y="2419350"/>
          <p14:tracePt t="81827" x="2211388" y="2447925"/>
          <p14:tracePt t="81834" x="2211388" y="2484438"/>
          <p14:tracePt t="81841" x="2211388" y="2528888"/>
          <p14:tracePt t="81848" x="2211388" y="2584450"/>
          <p14:tracePt t="81855" x="2211388" y="2620963"/>
          <p14:tracePt t="81861" x="2211388" y="2684463"/>
          <p14:tracePt t="81869" x="2219325" y="2740025"/>
          <p14:tracePt t="81876" x="2219325" y="2784475"/>
          <p14:tracePt t="81882" x="2238375" y="2840038"/>
          <p14:tracePt t="81889" x="2247900" y="2894013"/>
          <p14:tracePt t="81896" x="2247900" y="2940050"/>
          <p14:tracePt t="81903" x="2255838" y="2976563"/>
          <p14:tracePt t="81910" x="2255838" y="3022600"/>
          <p14:tracePt t="81916" x="2265363" y="3049588"/>
          <p14:tracePt t="81924" x="2265363" y="3095625"/>
          <p14:tracePt t="81930" x="2265363" y="3122613"/>
          <p14:tracePt t="81937" x="2265363" y="3159125"/>
          <p14:tracePt t="81944" x="2265363" y="3195638"/>
          <p14:tracePt t="81951" x="2265363" y="3224213"/>
          <p14:tracePt t="81957" x="2265363" y="3251200"/>
          <p14:tracePt t="81965" x="2265363" y="3287713"/>
          <p14:tracePt t="81972" x="2265363" y="3333750"/>
          <p14:tracePt t="81978" x="2265363" y="3370263"/>
          <p14:tracePt t="81984" x="2265363" y="3424238"/>
          <p14:tracePt t="81992" x="2265363" y="3470275"/>
          <p14:tracePt t="81999" x="2265363" y="3506788"/>
          <p14:tracePt t="82005" x="2265363" y="3560763"/>
          <p14:tracePt t="82012" x="2265363" y="3633788"/>
          <p14:tracePt t="82020" x="2265363" y="3716338"/>
          <p14:tracePt t="82026" x="2247900" y="3771900"/>
          <p14:tracePt t="82032" x="2238375" y="3816350"/>
          <p14:tracePt t="82039" x="2238375" y="3862388"/>
          <p14:tracePt t="82046" x="2228850" y="3917950"/>
          <p14:tracePt t="82053" x="2228850" y="3944938"/>
          <p14:tracePt t="82060" x="2228850" y="3981450"/>
          <p14:tracePt t="82068" x="2228850" y="4027488"/>
          <p14:tracePt t="82074" x="2228850" y="4054475"/>
          <p14:tracePt t="82081" x="2228850" y="4081463"/>
          <p14:tracePt t="82088" x="2228850" y="4127500"/>
          <p14:tracePt t="82095" x="2228850" y="4164013"/>
          <p14:tracePt t="82101" x="2228850" y="4210050"/>
          <p14:tracePt t="82110" x="2228850" y="4246563"/>
          <p14:tracePt t="82115" x="2228850" y="4300538"/>
          <p14:tracePt t="82131" x="2228850" y="4383088"/>
          <p14:tracePt t="82136" x="2238375" y="4429125"/>
          <p14:tracePt t="82143" x="2238375" y="4456113"/>
          <p14:tracePt t="82150" x="2238375" y="4502150"/>
          <p14:tracePt t="82157" x="2238375" y="4529138"/>
          <p14:tracePt t="82163" x="2238375" y="4556125"/>
          <p14:tracePt t="82170" x="2238375" y="4584700"/>
          <p14:tracePt t="82177" x="2238375" y="4602163"/>
          <p14:tracePt t="82184" x="2238375" y="4621213"/>
          <p14:tracePt t="82190" x="2238375" y="4648200"/>
          <p14:tracePt t="82197" x="2238375" y="4665663"/>
          <p14:tracePt t="82205" x="2238375" y="4684713"/>
          <p14:tracePt t="82211" x="2238375" y="4702175"/>
          <p14:tracePt t="82219" x="2238375" y="4711700"/>
          <p14:tracePt t="82225" x="2238375" y="4721225"/>
          <p14:tracePt t="82232" x="2238375" y="4730750"/>
          <p14:tracePt t="82246" x="2238375" y="4748213"/>
          <p14:tracePt t="82260" x="2238375" y="4757738"/>
          <p14:tracePt t="82267" x="2238375" y="4767263"/>
          <p14:tracePt t="82273" x="2238375" y="4775200"/>
          <p14:tracePt t="82280" x="2238375" y="4784725"/>
          <p14:tracePt t="82293" x="2238375" y="4794250"/>
          <p14:tracePt t="82328" x="2238375" y="4803775"/>
          <p14:tracePt t="82410" x="2238375" y="4794250"/>
          <p14:tracePt t="82418" x="2238375" y="4775200"/>
          <p14:tracePt t="82424" x="2238375" y="4730750"/>
          <p14:tracePt t="82430" x="2238375" y="4702175"/>
          <p14:tracePt t="82438" x="2238375" y="4648200"/>
          <p14:tracePt t="82444" x="2238375" y="4592638"/>
          <p14:tracePt t="82452" x="2228850" y="4529138"/>
          <p14:tracePt t="82459" x="2228850" y="4456113"/>
          <p14:tracePt t="82465" x="2228850" y="4365625"/>
          <p14:tracePt t="82471" x="2211388" y="4292600"/>
          <p14:tracePt t="82479" x="2211388" y="4200525"/>
          <p14:tracePt t="82485" x="2201863" y="4117975"/>
          <p14:tracePt t="82493" x="2201863" y="4044950"/>
          <p14:tracePt t="82500" x="2201863" y="3971925"/>
          <p14:tracePt t="82507" x="2201863" y="3881438"/>
          <p14:tracePt t="82513" x="2192338" y="3798888"/>
          <p14:tracePt t="82521" x="2192338" y="3743325"/>
          <p14:tracePt t="82526" x="2192338" y="3670300"/>
          <p14:tracePt t="82533" x="2192338" y="3597275"/>
          <p14:tracePt t="82541" x="2192338" y="3533775"/>
          <p14:tracePt t="82548" x="2192338" y="3460750"/>
          <p14:tracePt t="82555" x="2192338" y="3424238"/>
          <p14:tracePt t="82561" x="2192338" y="3370263"/>
          <p14:tracePt t="82568" x="2192338" y="3341688"/>
          <p14:tracePt t="82576" x="2192338" y="3297238"/>
          <p14:tracePt t="82581" x="2192338" y="3278188"/>
          <p14:tracePt t="82588" x="2192338" y="3251200"/>
          <p14:tracePt t="82595" x="2192338" y="3224213"/>
          <p14:tracePt t="82603" x="2192338" y="3195638"/>
          <p14:tracePt t="82610" x="2192338" y="3159125"/>
          <p14:tracePt t="82616" x="2192338" y="3122613"/>
          <p14:tracePt t="82623" x="2192338" y="3095625"/>
          <p14:tracePt t="82630" x="2192338" y="3068638"/>
          <p14:tracePt t="82636" x="2192338" y="3022600"/>
          <p14:tracePt t="82644" x="2192338" y="2986088"/>
          <p14:tracePt t="82650" x="2192338" y="2930525"/>
          <p14:tracePt t="82658" x="2192338" y="2886075"/>
          <p14:tracePt t="82664" x="2192338" y="2830513"/>
          <p14:tracePt t="82670" x="2192338" y="2803525"/>
          <p14:tracePt t="82678" x="2192338" y="2757488"/>
          <p14:tracePt t="82684" x="2192338" y="2720975"/>
          <p14:tracePt t="82691" x="2192338" y="2674938"/>
          <p14:tracePt t="82698" x="2192338" y="2638425"/>
          <p14:tracePt t="82706" x="2192338" y="2593975"/>
          <p14:tracePt t="82712" x="2192338" y="2547938"/>
          <p14:tracePt t="82719" x="2201863" y="2465388"/>
          <p14:tracePt t="82726" x="2201863" y="2392363"/>
          <p14:tracePt t="82732" x="2219325" y="2301875"/>
          <p14:tracePt t="82739" x="2228850" y="2200275"/>
          <p14:tracePt t="82746" x="2228850" y="2146300"/>
          <p14:tracePt t="82754" x="2228850" y="2090738"/>
          <p14:tracePt t="82760" x="2228850" y="2046288"/>
          <p14:tracePt t="82767" x="2228850" y="2017713"/>
          <p14:tracePt t="82774" x="2228850" y="1990725"/>
          <p14:tracePt t="82780" x="2228850" y="1973263"/>
          <p14:tracePt t="82787" x="2228850" y="1944688"/>
          <p14:tracePt t="82794" x="2228850" y="1927225"/>
          <p14:tracePt t="82801" x="2228850" y="1908175"/>
          <p14:tracePt t="82809" x="2228850" y="1898650"/>
          <p14:tracePt t="82815" x="2228850" y="1890713"/>
          <p14:tracePt t="82828" x="2228850" y="1881188"/>
          <p14:tracePt t="82849" x="2228850" y="1871663"/>
          <p14:tracePt t="82863" x="2228850" y="1862138"/>
          <p14:tracePt t="82925" x="2228850" y="1871663"/>
          <p14:tracePt t="82931" x="2228850" y="1898650"/>
          <p14:tracePt t="82938" x="2228850" y="1927225"/>
          <p14:tracePt t="82945" x="2211388" y="1981200"/>
          <p14:tracePt t="82952" x="2211388" y="2036763"/>
          <p14:tracePt t="82960" x="2201863" y="2100263"/>
          <p14:tracePt t="82965" x="2201863" y="2173288"/>
          <p14:tracePt t="82973" x="2192338" y="2246313"/>
          <p14:tracePt t="82980" x="2174875" y="2338388"/>
          <p14:tracePt t="82986" x="2165350" y="2438400"/>
          <p14:tracePt t="82993" x="2165350" y="2492375"/>
          <p14:tracePt t="83000" x="2146300" y="2557463"/>
          <p14:tracePt t="83007" x="2136775" y="2611438"/>
          <p14:tracePt t="83014" x="2136775" y="2667000"/>
          <p14:tracePt t="83021" x="2128838" y="2730500"/>
          <p14:tracePt t="83028" x="2128838" y="2784475"/>
          <p14:tracePt t="83034" x="2128838" y="2840038"/>
          <p14:tracePt t="83041" x="2128838" y="2913063"/>
          <p14:tracePt t="83048" x="2128838" y="2968625"/>
          <p14:tracePt t="83056" x="2128838" y="3049588"/>
          <p14:tracePt t="83062" x="2128838" y="3086100"/>
          <p14:tracePt t="83070" x="2128838" y="3141663"/>
          <p14:tracePt t="83079" x="2128838" y="3187700"/>
          <p14:tracePt t="83083" x="2128838" y="3241675"/>
          <p14:tracePt t="83089" x="2136775" y="3297238"/>
          <p14:tracePt t="83097" x="2155825" y="3360738"/>
          <p14:tracePt t="83103" x="2155825" y="3397250"/>
          <p14:tracePt t="83125" x="2174875" y="3606800"/>
          <p14:tracePt t="83130" x="2192338" y="3679825"/>
          <p14:tracePt t="83137" x="2201863" y="3762375"/>
          <p14:tracePt t="83144" x="2228850" y="3844925"/>
          <p14:tracePt t="83151" x="2238375" y="3917950"/>
          <p14:tracePt t="83157" x="2255838" y="3990975"/>
          <p14:tracePt t="83165" x="2284413" y="4073525"/>
          <p14:tracePt t="83172" x="2292350" y="4146550"/>
          <p14:tracePt t="83179" x="2301875" y="4210050"/>
          <p14:tracePt t="83185" x="2311400" y="4256088"/>
          <p14:tracePt t="83193" x="2328863" y="4283075"/>
          <p14:tracePt t="83199" x="2338388" y="4310063"/>
          <p14:tracePt t="83206" x="2347913" y="4337050"/>
          <p14:tracePt t="83212" x="2347913" y="4356100"/>
          <p14:tracePt t="83220" x="2357438" y="4373563"/>
          <p14:tracePt t="83227" x="2357438" y="4383088"/>
          <p14:tracePt t="83233" x="2365375" y="4402138"/>
          <p14:tracePt t="83240" x="2365375" y="4410075"/>
          <p14:tracePt t="83253" x="2365375" y="4419600"/>
          <p14:tracePt t="83260" x="2374900" y="4429125"/>
          <p14:tracePt t="83268" x="2374900" y="4438650"/>
          <p14:tracePt t="83302" x="2374900" y="4446588"/>
          <p14:tracePt t="83397" x="2384425" y="4446588"/>
          <p14:tracePt t="83432" x="2384425" y="4438650"/>
          <p14:tracePt t="83439" x="2384425" y="4429125"/>
          <p14:tracePt t="83446" x="2384425" y="4419600"/>
          <p14:tracePt t="83453" x="2384425" y="4410075"/>
          <p14:tracePt t="83461" x="2384425" y="4383088"/>
          <p14:tracePt t="83467" x="2384425" y="4356100"/>
          <p14:tracePt t="83474" x="2384425" y="4319588"/>
          <p14:tracePt t="83480" x="2384425" y="4273550"/>
          <p14:tracePt t="83487" x="2384425" y="4200525"/>
          <p14:tracePt t="83494" x="2374900" y="4127500"/>
          <p14:tracePt t="83500" x="2357438" y="4000500"/>
          <p14:tracePt t="83509" x="2328863" y="3862388"/>
          <p14:tracePt t="83514" x="2301875" y="3698875"/>
          <p14:tracePt t="83521" x="2265363" y="3516313"/>
          <p14:tracePt t="83528" x="2238375" y="3351213"/>
          <p14:tracePt t="83535" x="2211388" y="3187700"/>
          <p14:tracePt t="83543" x="2192338" y="3078163"/>
          <p14:tracePt t="83549" x="2192338" y="2959100"/>
          <p14:tracePt t="83556" x="2182813" y="2886075"/>
          <p14:tracePt t="83562" x="2182813" y="2849563"/>
          <p14:tracePt t="83570" x="2182813" y="2803525"/>
          <p14:tracePt t="83576" x="2182813" y="2784475"/>
          <p14:tracePt t="83582" x="2182813" y="2767013"/>
          <p14:tracePt t="83590" x="2182813" y="2757488"/>
          <p14:tracePt t="84201" x="2211388" y="2757488"/>
          <p14:tracePt t="84208" x="2265363" y="2776538"/>
          <p14:tracePt t="84214" x="2328863" y="2803525"/>
          <p14:tracePt t="84221" x="2393950" y="2840038"/>
          <p14:tracePt t="84227" x="2438400" y="2849563"/>
          <p14:tracePt t="84234" x="2484438" y="2876550"/>
          <p14:tracePt t="84241" x="2530475" y="2894013"/>
          <p14:tracePt t="84248" x="2576513" y="2922588"/>
          <p14:tracePt t="84257" x="2603500" y="2940050"/>
          <p14:tracePt t="84262" x="2649538" y="2959100"/>
          <p14:tracePt t="84269" x="2695575" y="3013075"/>
          <p14:tracePt t="84276" x="2749550" y="3078163"/>
          <p14:tracePt t="84282" x="2822575" y="3159125"/>
          <p14:tracePt t="84290" x="2895600" y="3260725"/>
          <p14:tracePt t="84296" x="2978150" y="3360738"/>
          <p14:tracePt t="84303" x="3032125" y="3443288"/>
          <p14:tracePt t="84310" x="3087688" y="3516313"/>
          <p14:tracePt t="84317" x="3141663" y="3579813"/>
          <p14:tracePt t="84325" x="3187700" y="3643313"/>
          <p14:tracePt t="84330" x="3233738" y="3706813"/>
          <p14:tracePt t="84337" x="3279775" y="3771900"/>
          <p14:tracePt t="84344" x="3325813" y="3871913"/>
          <p14:tracePt t="84351" x="3379788" y="3971925"/>
          <p14:tracePt t="84358" x="3406775" y="4064000"/>
          <p14:tracePt t="84365" x="3452813" y="4146550"/>
          <p14:tracePt t="84372" x="3462338" y="4210050"/>
          <p14:tracePt t="84379" x="3479800" y="4256088"/>
          <p14:tracePt t="84385" x="3508375" y="4300538"/>
          <p14:tracePt t="84393" x="3516313" y="4356100"/>
          <p14:tracePt t="84399" x="3544888" y="4438650"/>
          <p14:tracePt t="84406" x="3571875" y="4511675"/>
          <p14:tracePt t="84413" x="3571875" y="4592638"/>
          <p14:tracePt t="84419" x="3571875" y="4665663"/>
          <p14:tracePt t="84427" x="3571875" y="4721225"/>
          <p14:tracePt t="84433" x="3571875" y="4767263"/>
          <p14:tracePt t="84440" x="3544888" y="4803775"/>
          <p14:tracePt t="84447" x="3525838" y="4840288"/>
          <p14:tracePt t="84453" x="3508375" y="4867275"/>
          <p14:tracePt t="84461" x="3489325" y="4884738"/>
          <p14:tracePt t="84468" x="3452813" y="4922838"/>
          <p14:tracePt t="84476" x="3425825" y="4940300"/>
          <p14:tracePt t="84481" x="3343275" y="4949825"/>
          <p14:tracePt t="84488" x="3224213" y="4967288"/>
          <p14:tracePt t="84496" x="3078163" y="4986338"/>
          <p14:tracePt t="84502" x="2932113" y="4976813"/>
          <p14:tracePt t="84509" x="2768600" y="4959350"/>
          <p14:tracePt t="84517" x="2584450" y="4913313"/>
          <p14:tracePt t="84524" x="2411413" y="4867275"/>
          <p14:tracePt t="84532" x="2265363" y="4811713"/>
          <p14:tracePt t="84536" x="2165350" y="4748213"/>
          <p14:tracePt t="84543" x="2063750" y="4694238"/>
          <p14:tracePt t="84550" x="2000250" y="4629150"/>
          <p14:tracePt t="84557" x="1917700" y="4575175"/>
          <p14:tracePt t="84564" x="1836738" y="4502150"/>
          <p14:tracePt t="84571" x="1763713" y="4446588"/>
          <p14:tracePt t="84578" x="1698625" y="4383088"/>
          <p14:tracePt t="84584" x="1635125" y="4329113"/>
          <p14:tracePt t="84592" x="1579563" y="4246563"/>
          <p14:tracePt t="84598" x="1506538" y="4183063"/>
          <p14:tracePt t="84605" x="1470025" y="4100513"/>
          <p14:tracePt t="84612" x="1397000" y="4000500"/>
          <p14:tracePt t="84619" x="1360488" y="3898900"/>
          <p14:tracePt t="84626" x="1316038" y="3808413"/>
          <p14:tracePt t="84632" x="1287463" y="3706813"/>
          <p14:tracePt t="84639" x="1243013" y="3606800"/>
          <p14:tracePt t="84646" x="1206500" y="3497263"/>
          <p14:tracePt t="84653" x="1160463" y="3397250"/>
          <p14:tracePt t="84660" x="1133475" y="3297238"/>
          <p14:tracePt t="84667" x="1123950" y="3224213"/>
          <p14:tracePt t="84674" x="1096963" y="3159125"/>
          <p14:tracePt t="84680" x="1096963" y="3105150"/>
          <p14:tracePt t="84686" x="1087438" y="3049588"/>
          <p14:tracePt t="84694" x="1087438" y="3005138"/>
          <p14:tracePt t="84701" x="1068388" y="2959100"/>
          <p14:tracePt t="84710" x="1068388" y="2922588"/>
          <p14:tracePt t="84714" x="1068388" y="2876550"/>
          <p14:tracePt t="84722" x="1077913" y="2820988"/>
          <p14:tracePt t="84728" x="1087438" y="2784475"/>
          <p14:tracePt t="84735" x="1096963" y="2720975"/>
          <p14:tracePt t="84743" x="1104900" y="2684463"/>
          <p14:tracePt t="84748" x="1133475" y="2647950"/>
          <p14:tracePt t="84756" x="1141413" y="2620963"/>
          <p14:tracePt t="84763" x="1160463" y="2584450"/>
          <p14:tracePt t="84770" x="1169988" y="2565400"/>
          <p14:tracePt t="84776" x="1187450" y="2528888"/>
          <p14:tracePt t="84783" x="1206500" y="2511425"/>
          <p14:tracePt t="84790" x="1233488" y="2474913"/>
          <p14:tracePt t="84797" x="1260475" y="2447925"/>
          <p14:tracePt t="84804" x="1279525" y="2428875"/>
          <p14:tracePt t="84811" x="1316038" y="2392363"/>
          <p14:tracePt t="84817" x="1343025" y="2365375"/>
          <p14:tracePt t="84824" x="1379538" y="2328863"/>
          <p14:tracePt t="84831" x="1406525" y="2301875"/>
          <p14:tracePt t="84838" x="1443038" y="2265363"/>
          <p14:tracePt t="84845" x="1489075" y="2228850"/>
          <p14:tracePt t="84852" x="1516063" y="2200275"/>
          <p14:tracePt t="84859" x="1571625" y="2163763"/>
          <p14:tracePt t="84866" x="1635125" y="2109788"/>
          <p14:tracePt t="84873" x="1698625" y="2073275"/>
          <p14:tracePt t="84879" x="1763713" y="2017713"/>
          <p14:tracePt t="84885" x="1844675" y="1981200"/>
          <p14:tracePt t="84893" x="1890713" y="1944688"/>
          <p14:tracePt t="84900" x="1973263" y="1898650"/>
          <p14:tracePt t="84907" x="2019300" y="1871663"/>
          <p14:tracePt t="84913" x="2082800" y="1844675"/>
          <p14:tracePt t="84920" x="2146300" y="1808163"/>
          <p14:tracePt t="84927" x="2211388" y="1781175"/>
          <p14:tracePt t="84934" x="2265363" y="1771650"/>
          <p14:tracePt t="84940" x="2347913" y="1744663"/>
          <p14:tracePt t="84948" x="2411413" y="1716088"/>
          <p14:tracePt t="84955" x="2466975" y="1708150"/>
          <p14:tracePt t="84961" x="2530475" y="1679575"/>
          <p14:tracePt t="84969" x="2593975" y="1652588"/>
          <p14:tracePt t="84976" x="2649538" y="1635125"/>
          <p14:tracePt t="84981" x="2713038" y="1606550"/>
          <p14:tracePt t="84989" x="2776538" y="1598613"/>
          <p14:tracePt t="84996" x="2822575" y="1570038"/>
          <p14:tracePt t="85002" x="2878138" y="1562100"/>
          <p14:tracePt t="85010" x="2941638" y="1543050"/>
          <p14:tracePt t="85017" x="3014663" y="1533525"/>
          <p14:tracePt t="85024" x="3078163" y="1506538"/>
          <p14:tracePt t="85030" x="3151188" y="1497013"/>
          <p14:tracePt t="85037" x="3224213" y="1497013"/>
          <p14:tracePt t="85043" x="3289300" y="1489075"/>
          <p14:tracePt t="85050" x="3343275" y="1489075"/>
          <p14:tracePt t="85058" x="3425825" y="1470025"/>
          <p14:tracePt t="85064" x="3516313" y="1460500"/>
          <p14:tracePt t="85071" x="3608388" y="1443038"/>
          <p14:tracePt t="85078" x="3717925" y="1433513"/>
          <p14:tracePt t="85084" x="3836988" y="1416050"/>
          <p14:tracePt t="85093" x="3910013" y="1406525"/>
          <p14:tracePt t="85099" x="4000500" y="1406525"/>
          <p14:tracePt t="85106" x="4083050" y="1387475"/>
          <p14:tracePt t="85112" x="4138613" y="1379538"/>
          <p14:tracePt t="85119" x="4219575" y="1370013"/>
          <p14:tracePt t="85127" x="4256088" y="1360488"/>
          <p14:tracePt t="85133" x="4311650" y="1360488"/>
          <p14:tracePt t="85140" x="4375150" y="1360488"/>
          <p14:tracePt t="85146" x="4411663" y="1360488"/>
          <p14:tracePt t="85154" x="4467225" y="1360488"/>
          <p14:tracePt t="85160" x="4521200" y="1360488"/>
          <p14:tracePt t="85167" x="4567238" y="1370013"/>
          <p14:tracePt t="85175" x="4630738" y="1379538"/>
          <p14:tracePt t="85181" x="4676775" y="1406525"/>
          <p14:tracePt t="85187" x="4732338" y="1416050"/>
          <p14:tracePt t="85195" x="4795838" y="1443038"/>
          <p14:tracePt t="85202" x="4841875" y="1452563"/>
          <p14:tracePt t="85210" x="4895850" y="1479550"/>
          <p14:tracePt t="85215" x="4960938" y="1489075"/>
          <p14:tracePt t="85222" x="5024438" y="1516063"/>
          <p14:tracePt t="85229" x="5060950" y="1516063"/>
          <p14:tracePt t="85235" x="5114925" y="1525588"/>
          <p14:tracePt t="85243" x="5151438" y="1533525"/>
          <p14:tracePt t="85249" x="5180013" y="1543050"/>
          <p14:tracePt t="85256" x="5224463" y="1570038"/>
          <p14:tracePt t="85263" x="5253038" y="1579563"/>
          <p14:tracePt t="85270" x="5280025" y="1589088"/>
          <p14:tracePt t="85277" x="5316538" y="1598613"/>
          <p14:tracePt t="85283" x="5343525" y="1616075"/>
          <p14:tracePt t="85290" x="5370513" y="1625600"/>
          <p14:tracePt t="85297" x="5416550" y="1662113"/>
          <p14:tracePt t="85305" x="5445125" y="1679575"/>
          <p14:tracePt t="85311" x="5481638" y="1716088"/>
          <p14:tracePt t="85317" x="5526088" y="1744663"/>
          <p14:tracePt t="85326" x="5562600" y="1798638"/>
          <p14:tracePt t="85331" x="5608638" y="1844675"/>
          <p14:tracePt t="85338" x="5664200" y="1898650"/>
          <p14:tracePt t="85345" x="5700713" y="1944688"/>
          <p14:tracePt t="85353" x="5745163" y="1990725"/>
          <p14:tracePt t="85360" x="5781675" y="2027238"/>
          <p14:tracePt t="85366" x="5800725" y="2054225"/>
          <p14:tracePt t="85373" x="5827713" y="2073275"/>
          <p14:tracePt t="85380" x="5864225" y="2090738"/>
          <p14:tracePt t="85386" x="5891213" y="2127250"/>
          <p14:tracePt t="85393" x="5919788" y="2146300"/>
          <p14:tracePt t="85400" x="5956300" y="2182813"/>
          <p14:tracePt t="85407" x="5983288" y="2200275"/>
          <p14:tracePt t="85414" x="6029325" y="2236788"/>
          <p14:tracePt t="85421" x="6065838" y="2265363"/>
          <p14:tracePt t="85428" x="6092825" y="2301875"/>
          <p14:tracePt t="85434" x="6129338" y="2328863"/>
          <p14:tracePt t="85441" x="6148388" y="2355850"/>
          <p14:tracePt t="85448" x="6184900" y="2401888"/>
          <p14:tracePt t="85455" x="6202363" y="2438400"/>
          <p14:tracePt t="85462" x="6221413" y="2474913"/>
          <p14:tracePt t="85470" x="6257925" y="2511425"/>
          <p14:tracePt t="85479" x="6265863" y="2538413"/>
          <p14:tracePt t="85483" x="6275388" y="2557463"/>
          <p14:tracePt t="85489" x="6294438" y="2574925"/>
          <p14:tracePt t="85496" x="6302375" y="2593975"/>
          <p14:tracePt t="85504" x="6311900" y="2630488"/>
          <p14:tracePt t="85510" x="6330950" y="2657475"/>
          <p14:tracePt t="85516" x="6357938" y="2684463"/>
          <p14:tracePt t="85524" x="6375400" y="2730500"/>
          <p14:tracePt t="85530" x="6403975" y="2794000"/>
          <p14:tracePt t="85537" x="6440488" y="2857500"/>
          <p14:tracePt t="85544" x="6467475" y="2940050"/>
          <p14:tracePt t="85551" x="6503988" y="3032125"/>
          <p14:tracePt t="85559" x="6530975" y="3095625"/>
          <p14:tracePt t="85566" x="6567488" y="3159125"/>
          <p14:tracePt t="85573" x="6596063" y="3205163"/>
          <p14:tracePt t="85580" x="6613525" y="3251200"/>
          <p14:tracePt t="85586" x="6632575" y="3278188"/>
          <p14:tracePt t="85593" x="6659563" y="3305175"/>
          <p14:tracePt t="85599" x="6677025" y="3333750"/>
          <p14:tracePt t="85605" x="6686550" y="3360738"/>
          <p14:tracePt t="85613" x="6705600" y="3397250"/>
          <p14:tracePt t="85620" x="6732588" y="3433763"/>
          <p14:tracePt t="85626" x="6750050" y="3470275"/>
          <p14:tracePt t="85633" x="6759575" y="3506788"/>
          <p14:tracePt t="85641" x="6769100" y="3552825"/>
          <p14:tracePt t="85647" x="6778625" y="3579813"/>
          <p14:tracePt t="85654" x="6786563" y="3616325"/>
          <p14:tracePt t="85660" x="6796088" y="3633788"/>
          <p14:tracePt t="85668" x="6805613" y="3652838"/>
          <p14:tracePt t="85676" x="6805613" y="3662363"/>
          <p14:tracePt t="85695" x="6805613" y="3670300"/>
          <p14:tracePt t="85736" x="6769100" y="3662363"/>
          <p14:tracePt t="85743" x="6723063" y="3616325"/>
          <p14:tracePt t="85750" x="6713538" y="3606800"/>
          <p14:tracePt t="86313" x="6669088" y="3606800"/>
          <p14:tracePt t="86319" x="6604000" y="3633788"/>
          <p14:tracePt t="86327" x="6523038" y="3670300"/>
          <p14:tracePt t="86333" x="6457950" y="3716338"/>
          <p14:tracePt t="86339" x="6375400" y="3752850"/>
          <p14:tracePt t="86347" x="6265863" y="3808413"/>
          <p14:tracePt t="86354" x="6165850" y="3871913"/>
          <p14:tracePt t="86360" x="6065838" y="3927475"/>
          <p14:tracePt t="86367" x="6002338" y="3990975"/>
          <p14:tracePt t="86374" x="5929313" y="4044950"/>
          <p14:tracePt t="86380" x="5864225" y="4081463"/>
          <p14:tracePt t="86388" x="5818188" y="4137025"/>
          <p14:tracePt t="86394" x="5754688" y="4173538"/>
          <p14:tracePt t="86401" x="5708650" y="4210050"/>
          <p14:tracePt t="86409" x="5654675" y="4246563"/>
          <p14:tracePt t="86415" x="5627688" y="4273550"/>
          <p14:tracePt t="86422" x="5562600" y="4329113"/>
          <p14:tracePt t="86429" x="5508625" y="4392613"/>
          <p14:tracePt t="86436" x="5472113" y="4456113"/>
          <p14:tracePt t="86442" x="5416550" y="4519613"/>
          <p14:tracePt t="86451" x="5380038" y="4584700"/>
          <p14:tracePt t="86458" x="5353050" y="4648200"/>
          <p14:tracePt t="86464" x="5343525" y="4694238"/>
          <p14:tracePt t="86470" x="5334000" y="4730750"/>
          <p14:tracePt t="86476" x="5326063" y="4775200"/>
          <p14:tracePt t="86484" x="5326063" y="4830763"/>
          <p14:tracePt t="86491" x="5326063" y="4913313"/>
          <p14:tracePt t="86497" x="5343525" y="5022850"/>
          <p14:tracePt t="86504" x="5353050" y="5132388"/>
          <p14:tracePt t="86511" x="5380038" y="5295900"/>
          <p14:tracePt t="86518" x="5416550" y="5414963"/>
          <p14:tracePt t="86527" x="5453063" y="5507038"/>
          <p14:tracePt t="86531" x="5481638" y="5570538"/>
          <p14:tracePt t="86539" x="5508625" y="5634038"/>
          <p14:tracePt t="86546" x="5518150" y="5689600"/>
          <p14:tracePt t="86552" x="5535613" y="5726113"/>
          <p14:tracePt t="86559" x="5545138" y="5762625"/>
          <p14:tracePt t="86565" x="5562600" y="5799138"/>
          <p14:tracePt t="86572" x="5581650" y="5816600"/>
          <p14:tracePt t="86580" x="5581650" y="5843588"/>
          <p14:tracePt t="86587" x="5581650" y="5853113"/>
          <p14:tracePt t="86594" x="5581650" y="5862638"/>
          <p14:tracePt t="86600" x="5581650" y="5872163"/>
          <p14:tracePt t="86620" x="5581650" y="5881688"/>
          <p14:tracePt t="86642" x="5581650" y="5889625"/>
          <p14:tracePt t="86655" x="5581650" y="5899150"/>
          <p14:tracePt t="86663" x="5581650" y="5908675"/>
          <p14:tracePt t="86676" x="5581650" y="5918200"/>
          <p14:tracePt t="86682" x="5581650" y="5926138"/>
          <p14:tracePt t="86696" x="5581650" y="5935663"/>
          <p14:tracePt t="86703" x="5581650" y="5945188"/>
          <p14:tracePt t="86710" x="5591175" y="5962650"/>
          <p14:tracePt t="86716" x="5599113" y="5991225"/>
          <p14:tracePt t="86724" x="5599113" y="6018213"/>
          <p14:tracePt t="86731" x="5608638" y="6054725"/>
          <p14:tracePt t="86738" x="5608638" y="6081713"/>
          <p14:tracePt t="86744" x="5608638" y="6091238"/>
          <p14:tracePt t="86751" x="5608638" y="6100763"/>
          <p14:tracePt t="86758" x="5608638" y="6108700"/>
          <p14:tracePt t="86772" x="5608638" y="6118225"/>
          <p14:tracePt t="86786" x="5608638" y="6127750"/>
          <p14:tracePt t="86793" x="5608638" y="6137275"/>
          <p14:tracePt t="92429" x="5572125" y="6164263"/>
          <p14:tracePt t="92436" x="5472113" y="6210300"/>
          <p14:tracePt t="92443" x="5370513" y="6264275"/>
          <p14:tracePt t="92450" x="5280025" y="6310313"/>
          <p14:tracePt t="92457" x="5180013" y="6364288"/>
          <p14:tracePt t="92464" x="5060950" y="6419850"/>
          <p14:tracePt t="92470" x="4905375" y="6483350"/>
          <p14:tracePt t="92478" x="4759325" y="6546850"/>
          <p14:tracePt t="92484" x="4622800" y="6602413"/>
          <p14:tracePt t="92491" x="4494213" y="6629400"/>
          <p14:tracePt t="92498" x="4394200" y="6675438"/>
          <p14:tracePt t="92505" x="4265613" y="6702425"/>
          <p14:tracePt t="92513" x="4146550" y="6729413"/>
          <p14:tracePt t="92518" x="4019550" y="6748463"/>
          <p14:tracePt t="92526" x="3927475" y="6757988"/>
          <p14:tracePt t="92532" x="3836988" y="6775450"/>
          <p14:tracePt t="92539" x="3773488" y="6775450"/>
          <p14:tracePt t="92546" x="3698875" y="6784975"/>
          <p14:tracePt t="92553" x="3635375" y="6794500"/>
          <p14:tracePt t="92559" x="3581400" y="6811963"/>
          <p14:tracePt t="92566" x="3535363" y="6821488"/>
          <p14:tracePt t="92573" x="3479800" y="6821488"/>
          <p14:tracePt t="92580" x="3443288" y="6821488"/>
          <p14:tracePt t="92587" x="3398838" y="6821488"/>
          <p14:tracePt t="92594" x="3343275" y="6821488"/>
          <p14:tracePt t="92601" x="3306763" y="6821488"/>
          <p14:tracePt t="92608" x="3260725" y="6821488"/>
          <p14:tracePt t="92614" x="3214688" y="6802438"/>
          <p14:tracePt t="92621" x="3160713" y="6802438"/>
          <p14:tracePt t="92629" x="3124200" y="6794500"/>
          <p14:tracePt t="92635" x="3060700" y="6784975"/>
          <p14:tracePt t="92643" x="3014663" y="6775450"/>
          <p14:tracePt t="92649" x="2987675" y="6775450"/>
          <p14:tracePt t="92656" x="2951163" y="6765925"/>
          <p14:tracePt t="92663" x="2932113" y="6757988"/>
          <p14:tracePt t="92669" x="2895600" y="6748463"/>
          <p14:tracePt t="92677" x="2868613" y="6738938"/>
          <p14:tracePt t="92683" x="2849563" y="6721475"/>
          <p14:tracePt t="92690" x="2822575" y="6711950"/>
          <p14:tracePt t="92697" x="2805113" y="6711950"/>
          <p14:tracePt t="92704" x="2768600" y="6702425"/>
          <p14:tracePt t="92710" x="2740025" y="6684963"/>
          <p14:tracePt t="92717" x="2713038" y="6675438"/>
          <p14:tracePt t="92724" x="2695575" y="6665913"/>
          <p14:tracePt t="92731" x="2649538" y="6648450"/>
          <p14:tracePt t="92738" x="2620963" y="6629400"/>
          <p14:tracePt t="92745" x="2584450" y="6611938"/>
          <p14:tracePt t="92751" x="2547938" y="6592888"/>
          <p14:tracePt t="92758" x="2511425" y="6575425"/>
          <p14:tracePt t="92765" x="2484438" y="6556375"/>
          <p14:tracePt t="92772" x="2457450" y="6538913"/>
          <p14:tracePt t="92779" x="2420938" y="6529388"/>
          <p14:tracePt t="92786" x="2401888" y="6510338"/>
          <p14:tracePt t="92793" x="2374900" y="6502400"/>
          <p14:tracePt t="92799" x="2365375" y="6492875"/>
          <p14:tracePt t="92806" x="2347913" y="6492875"/>
          <p14:tracePt t="92814" x="2338388" y="6483350"/>
          <p14:tracePt t="92821" x="2328863" y="6473825"/>
          <p14:tracePt t="92828" x="2328863" y="6465888"/>
          <p14:tracePt t="92834" x="2320925" y="6465888"/>
          <p14:tracePt t="92841" x="2311400" y="6446838"/>
          <p14:tracePt t="92847" x="2301875" y="6437313"/>
          <p14:tracePt t="92854" x="2284413" y="6429375"/>
          <p14:tracePt t="92863" x="2274888" y="6419850"/>
          <p14:tracePt t="92868" x="2265363" y="6400800"/>
          <p14:tracePt t="92877" x="2255838" y="6383338"/>
          <p14:tracePt t="92882" x="2238375" y="6373813"/>
          <p14:tracePt t="92889" x="2228850" y="6356350"/>
          <p14:tracePt t="92896" x="2211388" y="6346825"/>
          <p14:tracePt t="92902" x="2192338" y="6327775"/>
          <p14:tracePt t="92910" x="2182813" y="6300788"/>
          <p14:tracePt t="92916" x="2165350" y="6273800"/>
          <p14:tracePt t="92923" x="2146300" y="6254750"/>
          <p14:tracePt t="92930" x="2136775" y="6246813"/>
          <p14:tracePt t="92937" x="2119313" y="6237288"/>
          <p14:tracePt t="92945" x="2109788" y="6218238"/>
          <p14:tracePt t="92950" x="2100263" y="6191250"/>
          <p14:tracePt t="92957" x="2082800" y="6173788"/>
          <p14:tracePt t="92964" x="2073275" y="6154738"/>
          <p14:tracePt t="92971" x="2063750" y="6145213"/>
          <p14:tracePt t="92978" x="2055813" y="6137275"/>
          <p14:tracePt t="92985" x="2046288" y="6118225"/>
          <p14:tracePt t="92992" x="2036763" y="6091238"/>
          <p14:tracePt t="92998" x="2027238" y="6072188"/>
          <p14:tracePt t="93005" x="2019300" y="6072188"/>
          <p14:tracePt t="93013" x="2009775" y="6054725"/>
          <p14:tracePt t="93019" x="2009775" y="6035675"/>
          <p14:tracePt t="93027" x="2009775" y="6027738"/>
          <p14:tracePt t="93033" x="2000250" y="6008688"/>
          <p14:tracePt t="93039" x="2000250" y="5991225"/>
          <p14:tracePt t="93046" x="1990725" y="5981700"/>
          <p14:tracePt t="93060" x="1990725" y="5972175"/>
          <p14:tracePt t="93074" x="1990725" y="5962650"/>
          <p14:tracePt t="93081" x="1990725" y="5954713"/>
          <p14:tracePt t="93095" x="1990725" y="5945188"/>
          <p14:tracePt t="93115" x="1990725" y="5935663"/>
          <p14:tracePt t="93129" x="1990725" y="5926138"/>
          <p14:tracePt t="93143" x="1990725" y="5918200"/>
          <p14:tracePt t="93177" x="1990725" y="5908675"/>
          <p14:tracePt t="93190" x="1990725" y="5899150"/>
          <p14:tracePt t="93232" x="1990725" y="5889625"/>
          <p14:tracePt t="93870" x="1982788" y="5889625"/>
          <p14:tracePt t="93876" x="1982788" y="5899150"/>
          <p14:tracePt t="93883" x="1973263" y="5899150"/>
          <p14:tracePt t="93890" x="1973263" y="5908675"/>
          <p14:tracePt t="93918" x="1963738" y="5908675"/>
          <p14:tracePt t="93925" x="1954213" y="5908675"/>
          <p14:tracePt t="93939" x="1954213" y="5918200"/>
          <p14:tracePt t="93945" x="1946275" y="5918200"/>
          <p14:tracePt t="93951" x="1936750" y="5918200"/>
          <p14:tracePt t="93960" x="1936750" y="5926138"/>
          <p14:tracePt t="93966" x="1927225" y="5926138"/>
          <p14:tracePt t="93987" x="1917700" y="5926138"/>
          <p14:tracePt t="93999" x="1917700" y="5935663"/>
          <p14:tracePt t="94013" x="1909763" y="5945188"/>
          <p14:tracePt t="94034" x="1900238" y="5954713"/>
          <p14:tracePt t="94042" x="1890713" y="5962650"/>
          <p14:tracePt t="94061" x="1881188" y="5972175"/>
          <p14:tracePt t="94069" x="1873250" y="5981700"/>
          <p14:tracePt t="94076" x="1873250" y="5991225"/>
          <p14:tracePt t="94082" x="1873250" y="5999163"/>
          <p14:tracePt t="94096" x="1873250" y="6008688"/>
          <p14:tracePt t="94102" x="1863725" y="6008688"/>
          <p14:tracePt t="94116" x="1854200" y="6018213"/>
          <p14:tracePt t="94143" x="1844675" y="6018213"/>
          <p14:tracePt t="94171" x="1836738" y="6018213"/>
          <p14:tracePt t="94185" x="1827213" y="6018213"/>
          <p14:tracePt t="94205" x="1817688" y="6018213"/>
          <p14:tracePt t="94219" x="1808163" y="6018213"/>
          <p14:tracePt t="94227" x="1808163" y="6008688"/>
          <p14:tracePt t="94233" x="1800225" y="6008688"/>
          <p14:tracePt t="94240" x="1790700" y="5999163"/>
          <p14:tracePt t="94253" x="1781175" y="5999163"/>
          <p14:tracePt t="94261" x="1781175" y="5991225"/>
          <p14:tracePt t="94274" x="1771650" y="5981700"/>
          <p14:tracePt t="94288" x="1763713" y="5972175"/>
          <p14:tracePt t="94322" x="1754188" y="5972175"/>
          <p14:tracePt t="94336" x="1744663" y="5972175"/>
          <p14:tracePt t="94349" x="1735138" y="5972175"/>
          <p14:tracePt t="94377" x="1735138" y="5962650"/>
          <p14:tracePt t="94577" x="1754188" y="5962650"/>
          <p14:tracePt t="94582" x="1771650" y="5962650"/>
          <p14:tracePt t="94590" x="1800225" y="5972175"/>
          <p14:tracePt t="94597" x="1827213" y="5972175"/>
          <p14:tracePt t="94603" x="1873250" y="5981700"/>
          <p14:tracePt t="94610" x="1900238" y="5981700"/>
          <p14:tracePt t="94618" x="1946275" y="5981700"/>
          <p14:tracePt t="94624" x="1973263" y="5981700"/>
          <p14:tracePt t="94630" x="2009775" y="5981700"/>
          <p14:tracePt t="94639" x="2055813" y="5981700"/>
          <p14:tracePt t="94646" x="2092325" y="5981700"/>
          <p14:tracePt t="94652" x="2128838" y="5972175"/>
          <p14:tracePt t="94658" x="2155825" y="5972175"/>
          <p14:tracePt t="94665" x="2174875" y="5972175"/>
          <p14:tracePt t="94672" x="2182813" y="5962650"/>
          <p14:tracePt t="94679" x="2192338" y="5962650"/>
          <p14:tracePt t="94699" x="2201863" y="5962650"/>
          <p14:tracePt t="94706" x="2211388" y="5962650"/>
          <p14:tracePt t="94720" x="2219325" y="5962650"/>
          <p14:tracePt t="94740" x="2228850" y="5962650"/>
          <p14:tracePt t="94754" x="2238375" y="5962650"/>
          <p14:tracePt t="95427" x="2228850" y="5954713"/>
          <p14:tracePt t="95439" x="2211388" y="5945188"/>
          <p14:tracePt t="95446" x="2201863" y="5945188"/>
          <p14:tracePt t="95454" x="2192338" y="5945188"/>
          <p14:tracePt t="95460" x="2192338" y="5935663"/>
          <p14:tracePt t="95468" x="2182813" y="5935663"/>
          <p14:tracePt t="95475" x="2174875" y="5926138"/>
          <p14:tracePt t="95481" x="2155825" y="5926138"/>
          <p14:tracePt t="95487" x="2146300" y="5926138"/>
          <p14:tracePt t="95494" x="2136775" y="5918200"/>
          <p14:tracePt t="95502" x="2128838" y="5918200"/>
          <p14:tracePt t="95509" x="2119313" y="5918200"/>
          <p14:tracePt t="95515" x="2109788" y="5908675"/>
          <p14:tracePt t="95522" x="2100263" y="5899150"/>
          <p14:tracePt t="95529" x="2092325" y="5889625"/>
          <p14:tracePt t="95535" x="2073275" y="5881688"/>
          <p14:tracePt t="95544" x="2063750" y="5881688"/>
          <p14:tracePt t="95550" x="2055813" y="5872163"/>
          <p14:tracePt t="95563" x="2046288" y="5862638"/>
          <p14:tracePt t="95570" x="2027238" y="5853113"/>
          <p14:tracePt t="95578" x="2019300" y="5853113"/>
          <p14:tracePt t="95583" x="2009775" y="5853113"/>
          <p14:tracePt t="95590" x="2000250" y="5843588"/>
          <p14:tracePt t="95598" x="1990725" y="5835650"/>
          <p14:tracePt t="95605" x="1990725" y="5826125"/>
          <p14:tracePt t="95611" x="1982788" y="5816600"/>
          <p14:tracePt t="95618" x="1973263" y="5816600"/>
          <p14:tracePt t="95625" x="1963738" y="5807075"/>
          <p14:tracePt t="95631" x="1954213" y="5807075"/>
          <p14:tracePt t="95638" x="1946275" y="5799138"/>
          <p14:tracePt t="95646" x="1936750" y="5799138"/>
          <p14:tracePt t="95667" x="1927225" y="5799138"/>
          <p14:tracePt t="95672" x="1917700" y="5789613"/>
          <p14:tracePt t="95687" x="1917700" y="5780088"/>
          <p14:tracePt t="95694" x="1909763" y="5780088"/>
          <p14:tracePt t="95700" x="1909763" y="5770563"/>
          <p14:tracePt t="95708" x="1900238" y="5770563"/>
          <p14:tracePt t="95721" x="1890713" y="5770563"/>
          <p14:tracePt t="95817" x="1890713" y="5762625"/>
          <p14:tracePt t="95940" x="1900238" y="5762625"/>
          <p14:tracePt t="95947" x="1909763" y="5762625"/>
          <p14:tracePt t="95954" x="1927225" y="5762625"/>
          <p14:tracePt t="95961" x="1946275" y="5762625"/>
          <p14:tracePt t="95967" x="1963738" y="5762625"/>
          <p14:tracePt t="95975" x="1973263" y="5762625"/>
          <p14:tracePt t="95981" x="2019300" y="5762625"/>
          <p14:tracePt t="95989" x="2046288" y="5762625"/>
          <p14:tracePt t="95995" x="2073275" y="5762625"/>
          <p14:tracePt t="96002" x="2109788" y="5753100"/>
          <p14:tracePt t="96016" x="2128838" y="5753100"/>
          <p14:tracePt t="96023" x="2136775" y="5753100"/>
          <p14:tracePt t="96037" x="2146300" y="5753100"/>
          <p14:tracePt t="96044" x="2155825" y="5753100"/>
          <p14:tracePt t="96051" x="2165350" y="5753100"/>
          <p14:tracePt t="96064" x="2174875" y="5753100"/>
          <p14:tracePt t="96099" x="2182813" y="5753100"/>
          <p14:tracePt t="96667" x="2182813" y="5762625"/>
          <p14:tracePt t="96674" x="2182813" y="5770563"/>
          <p14:tracePt t="96683" x="2182813" y="5780088"/>
          <p14:tracePt t="96687" x="2174875" y="5799138"/>
          <p14:tracePt t="96695" x="2174875" y="5807075"/>
          <p14:tracePt t="96703" x="2165350" y="5826125"/>
          <p14:tracePt t="96712" x="2165350" y="5843588"/>
          <p14:tracePt t="96716" x="2165350" y="5862638"/>
          <p14:tracePt t="96723" x="2165350" y="5872163"/>
          <p14:tracePt t="96730" x="2165350" y="5889625"/>
          <p14:tracePt t="96736" x="2165350" y="5908675"/>
          <p14:tracePt t="96750" x="2165350" y="5926138"/>
          <p14:tracePt t="96757" x="2165350" y="5945188"/>
          <p14:tracePt t="96763" x="2165350" y="5954713"/>
          <p14:tracePt t="96770" x="2165350" y="5962650"/>
          <p14:tracePt t="96777" x="2165350" y="5972175"/>
          <p14:tracePt t="96784" x="2165350" y="5981700"/>
          <p14:tracePt t="96798" x="2165350" y="5991225"/>
          <p14:tracePt t="96805" x="2165350" y="5999163"/>
          <p14:tracePt t="96818" x="2165350" y="6008688"/>
          <p14:tracePt t="96839" x="2165350" y="6018213"/>
          <p14:tracePt t="96853" x="2165350" y="6027738"/>
          <p14:tracePt t="96901" x="2165350" y="6035675"/>
          <p14:tracePt t="100283" x="2174875" y="6018213"/>
          <p14:tracePt t="100289" x="2201863" y="5999163"/>
          <p14:tracePt t="100296" x="2201863" y="5991225"/>
          <p14:tracePt t="100302" x="2219325" y="5972175"/>
          <p14:tracePt t="100310" x="2255838" y="5954713"/>
          <p14:tracePt t="100316" x="2265363" y="5945188"/>
          <p14:tracePt t="100323" x="2274888" y="5926138"/>
          <p14:tracePt t="100329" x="2292350" y="5918200"/>
          <p14:tracePt t="100337" x="2320925" y="5899150"/>
          <p14:tracePt t="100343" x="2338388" y="5889625"/>
          <p14:tracePt t="100350" x="2357438" y="5881688"/>
          <p14:tracePt t="100358" x="2374900" y="5872163"/>
          <p14:tracePt t="100364" x="2384425" y="5853113"/>
          <p14:tracePt t="100371" x="2411413" y="5843588"/>
          <p14:tracePt t="100378" x="2430463" y="5816600"/>
          <p14:tracePt t="100385" x="2466975" y="5807075"/>
          <p14:tracePt t="100392" x="2493963" y="5789613"/>
          <p14:tracePt t="100398" x="2511425" y="5780088"/>
          <p14:tracePt t="100405" x="2530475" y="5762625"/>
          <p14:tracePt t="100412" x="2547938" y="5753100"/>
          <p14:tracePt t="100419" x="2566988" y="5743575"/>
          <p14:tracePt t="100427" x="2584450" y="5726113"/>
          <p14:tracePt t="100433" x="2603500" y="5716588"/>
          <p14:tracePt t="100440" x="2620963" y="5707063"/>
          <p14:tracePt t="100446" x="2649538" y="5689600"/>
          <p14:tracePt t="100453" x="2667000" y="5670550"/>
          <p14:tracePt t="100461" x="2686050" y="5661025"/>
          <p14:tracePt t="100467" x="2703513" y="5653088"/>
          <p14:tracePt t="100474" x="2722563" y="5634038"/>
          <p14:tracePt t="100481" x="2732088" y="5624513"/>
          <p14:tracePt t="100487" x="2749550" y="5624513"/>
          <p14:tracePt t="100494" x="2768600" y="5607050"/>
          <p14:tracePt t="100508" x="2786063" y="5597525"/>
          <p14:tracePt t="100515" x="2795588" y="5588000"/>
          <p14:tracePt t="100522" x="2813050" y="5588000"/>
          <p14:tracePt t="100529" x="2822575" y="5580063"/>
          <p14:tracePt t="100536" x="2832100" y="5570538"/>
          <p14:tracePt t="100543" x="2841625" y="5561013"/>
          <p14:tracePt t="100549" x="2849563" y="5551488"/>
          <p14:tracePt t="100557" x="2859088" y="5551488"/>
          <p14:tracePt t="100563" x="2878138" y="5543550"/>
          <p14:tracePt t="100570" x="2886075" y="5543550"/>
          <p14:tracePt t="100578" x="2905125" y="5534025"/>
          <p14:tracePt t="100584" x="2922588" y="5534025"/>
          <p14:tracePt t="100590" x="2932113" y="5534025"/>
          <p14:tracePt t="100597" x="2941638" y="5534025"/>
          <p14:tracePt t="100604" x="2968625" y="5524500"/>
          <p14:tracePt t="100618" x="2987675" y="5524500"/>
          <p14:tracePt t="100626" x="3005138" y="5514975"/>
          <p14:tracePt t="100631" x="3024188" y="5514975"/>
          <p14:tracePt t="100639" x="3032125" y="5507038"/>
          <p14:tracePt t="100645" x="3041650" y="5507038"/>
          <p14:tracePt t="100652" x="3060700" y="5497513"/>
          <p14:tracePt t="100660" x="3068638" y="5497513"/>
          <p14:tracePt t="100673" x="3087688" y="5497513"/>
          <p14:tracePt t="100680" x="3097213" y="5497513"/>
          <p14:tracePt t="100686" x="3105150" y="5497513"/>
          <p14:tracePt t="100693" x="3114675" y="5497513"/>
          <p14:tracePt t="100700" x="3133725" y="5497513"/>
          <p14:tracePt t="100707" x="3141663" y="5497513"/>
          <p14:tracePt t="100721" x="3151188" y="5497513"/>
          <p14:tracePt t="100728" x="3160713" y="5497513"/>
          <p14:tracePt t="100735" x="3170238" y="5507038"/>
          <p14:tracePt t="100742" x="3178175" y="5507038"/>
          <p14:tracePt t="100748" x="3187700" y="5514975"/>
          <p14:tracePt t="100762" x="3197225" y="5524500"/>
          <p14:tracePt t="100769" x="3197225" y="5534025"/>
          <p14:tracePt t="100783" x="3206750" y="5534025"/>
          <p14:tracePt t="100789" x="3206750" y="5543550"/>
          <p14:tracePt t="100797" x="3214688" y="5543550"/>
          <p14:tracePt t="100803" x="3214688" y="5551488"/>
          <p14:tracePt t="100817" x="3224213" y="5551488"/>
          <p14:tracePt t="100837" x="3233738" y="5551488"/>
          <p14:tracePt t="100872" x="3243263" y="5551488"/>
          <p14:tracePt t="100885" x="3252788" y="5543550"/>
          <p14:tracePt t="100893" x="3252788" y="5524500"/>
          <p14:tracePt t="100899" x="3270250" y="5487988"/>
          <p14:tracePt t="100906" x="3279775" y="5461000"/>
          <p14:tracePt t="100913" x="3289300" y="5405438"/>
          <p14:tracePt t="100919" x="3297238" y="5341938"/>
          <p14:tracePt t="100927" x="3297238" y="5268913"/>
          <p14:tracePt t="100933" x="3297238" y="5159375"/>
          <p14:tracePt t="100940" x="3316288" y="5032375"/>
          <p14:tracePt t="100947" x="3343275" y="4903788"/>
          <p14:tracePt t="100954" x="3343275" y="4757738"/>
          <p14:tracePt t="100961" x="3343275" y="4611688"/>
          <p14:tracePt t="100968" x="3343275" y="4502150"/>
          <p14:tracePt t="100975" x="3343275" y="4392613"/>
          <p14:tracePt t="100981" x="3343275" y="4283075"/>
          <p14:tracePt t="100989" x="3343275" y="4219575"/>
          <p14:tracePt t="100995" x="3325813" y="4146550"/>
          <p14:tracePt t="101002" x="3325813" y="4100513"/>
          <p14:tracePt t="101010" x="3325813" y="4064000"/>
          <p14:tracePt t="101016" x="3325813" y="4037013"/>
          <p14:tracePt t="101023" x="3316288" y="4000500"/>
          <p14:tracePt t="101029" x="3316288" y="3990975"/>
          <p14:tracePt t="101036" x="3316288" y="3954463"/>
          <p14:tracePt t="101044" x="3306763" y="3954463"/>
          <p14:tracePt t="101050" x="3306763" y="3944938"/>
          <p14:tracePt t="101057" x="3297238" y="3935413"/>
          <p14:tracePt t="101063" x="3297238" y="3927475"/>
          <p14:tracePt t="101071" x="3297238" y="3917950"/>
          <p14:tracePt t="101078" x="3297238" y="3908425"/>
          <p14:tracePt t="101085" x="3297238" y="3898900"/>
          <p14:tracePt t="101092" x="3289300" y="3898900"/>
          <p14:tracePt t="101104" x="3279775" y="3889375"/>
          <p14:tracePt t="101112" x="3279775" y="3881438"/>
          <p14:tracePt t="101119" x="3279775" y="3871913"/>
          <p14:tracePt t="101127" x="3270250" y="3862388"/>
          <p14:tracePt t="101143" x="3260725" y="3844925"/>
          <p14:tracePt t="101152" x="3252788" y="3844925"/>
          <p14:tracePt t="101161" x="3252788" y="3835400"/>
          <p14:tracePt t="101167" x="3243263" y="3835400"/>
          <p14:tracePt t="101180" x="3243263" y="3825875"/>
          <p14:tracePt t="101193" x="3243263" y="3816350"/>
          <p14:tracePt t="101200" x="3233738" y="3816350"/>
          <p14:tracePt t="101209" x="3233738" y="3808413"/>
          <p14:tracePt t="101441" x="3270250" y="3808413"/>
          <p14:tracePt t="101449" x="3333750" y="3825875"/>
          <p14:tracePt t="101454" x="3389313" y="3844925"/>
          <p14:tracePt t="101461" x="3452813" y="3844925"/>
          <p14:tracePt t="101468" x="3508375" y="3862388"/>
          <p14:tracePt t="101477" x="3571875" y="3881438"/>
          <p14:tracePt t="101482" x="3617913" y="3889375"/>
          <p14:tracePt t="101489" x="3654425" y="3889375"/>
          <p14:tracePt t="101496" x="3698875" y="3908425"/>
          <p14:tracePt t="101502" x="3727450" y="3908425"/>
          <p14:tracePt t="101510" x="3744913" y="3917950"/>
          <p14:tracePt t="101517" x="3763963" y="3917950"/>
          <p14:tracePt t="101524" x="3773488" y="3917950"/>
          <p14:tracePt t="101544" x="3781425" y="3917950"/>
          <p14:tracePt t="101579" x="3781425" y="3927475"/>
          <p14:tracePt t="101593" x="3781425" y="3935413"/>
          <p14:tracePt t="101613" x="3781425" y="3944938"/>
          <p14:tracePt t="101627" x="3773488" y="3954463"/>
          <p14:tracePt t="101640" x="3754438" y="3963988"/>
          <p14:tracePt t="101646" x="3735388" y="3963988"/>
          <p14:tracePt t="101653" x="3708400" y="3971925"/>
          <p14:tracePt t="101661" x="3671888" y="3971925"/>
          <p14:tracePt t="101668" x="3644900" y="3981450"/>
          <p14:tracePt t="101675" x="3608388" y="3981450"/>
          <p14:tracePt t="101681" x="3562350" y="3981450"/>
          <p14:tracePt t="101688" x="3508375" y="3990975"/>
          <p14:tracePt t="101695" x="3443288" y="4008438"/>
          <p14:tracePt t="101701" x="3406775" y="4008438"/>
          <p14:tracePt t="101709" x="3352800" y="4017963"/>
          <p14:tracePt t="101715" x="3325813" y="4017963"/>
          <p14:tracePt t="101722" x="3279775" y="4027488"/>
          <p14:tracePt t="101729" x="3252788" y="4027488"/>
          <p14:tracePt t="101737" x="3233738" y="4037013"/>
          <p14:tracePt t="101743" x="3214688" y="4037013"/>
          <p14:tracePt t="101749" x="3206750" y="4037013"/>
          <p14:tracePt t="101756" x="3197225" y="4037013"/>
          <p14:tracePt t="101763" x="3187700" y="4037013"/>
          <p14:tracePt t="101778" x="3178175" y="4037013"/>
          <p14:tracePt t="101791" x="3170238" y="4037013"/>
          <p14:tracePt t="101832" x="3170238" y="4027488"/>
          <p14:tracePt t="101839" x="3187700" y="4027488"/>
          <p14:tracePt t="101846" x="3214688" y="4017963"/>
          <p14:tracePt t="101852" x="3260725" y="4017963"/>
          <p14:tracePt t="101860" x="3306763" y="4008438"/>
          <p14:tracePt t="101866" x="3343275" y="4000500"/>
          <p14:tracePt t="101873" x="3416300" y="4000500"/>
          <p14:tracePt t="101880" x="3471863" y="4000500"/>
          <p14:tracePt t="101887" x="3535363" y="4000500"/>
          <p14:tracePt t="101894" x="3598863" y="4017963"/>
          <p14:tracePt t="101900" x="3654425" y="4027488"/>
          <p14:tracePt t="101907" x="3698875" y="4027488"/>
          <p14:tracePt t="101914" x="3727450" y="4037013"/>
          <p14:tracePt t="101920" x="3754438" y="4044950"/>
          <p14:tracePt t="101929" x="3773488" y="4044950"/>
          <p14:tracePt t="101935" x="3781425" y="4054475"/>
          <p14:tracePt t="101941" x="3800475" y="4064000"/>
          <p14:tracePt t="101948" x="3810000" y="4073525"/>
          <p14:tracePt t="101962" x="3817938" y="4081463"/>
          <p14:tracePt t="101969" x="3817938" y="4090988"/>
          <p14:tracePt t="101976" x="3827463" y="4110038"/>
          <p14:tracePt t="101983" x="3836988" y="4146550"/>
          <p14:tracePt t="101989" x="3836988" y="4173538"/>
          <p14:tracePt t="101997" x="3836988" y="4210050"/>
          <p14:tracePt t="102003" x="3836988" y="4256088"/>
          <p14:tracePt t="102011" x="3827463" y="4310063"/>
          <p14:tracePt t="102017" x="3817938" y="4373563"/>
          <p14:tracePt t="102024" x="3790950" y="4456113"/>
          <p14:tracePt t="102031" x="3763963" y="4529138"/>
          <p14:tracePt t="102037" x="3735388" y="4611688"/>
          <p14:tracePt t="102044" x="3708400" y="4675188"/>
          <p14:tracePt t="102051" x="3671888" y="4738688"/>
          <p14:tracePt t="102060" x="3644900" y="4794250"/>
          <p14:tracePt t="102065" x="3625850" y="4840288"/>
          <p14:tracePt t="102072" x="3598863" y="4884738"/>
          <p14:tracePt t="102079" x="3589338" y="4922838"/>
          <p14:tracePt t="102085" x="3571875" y="4959350"/>
          <p14:tracePt t="102093" x="3552825" y="4995863"/>
          <p14:tracePt t="102099" x="3525838" y="5022850"/>
          <p14:tracePt t="102106" x="3508375" y="5059363"/>
          <p14:tracePt t="102113" x="3498850" y="5086350"/>
          <p14:tracePt t="102120" x="3479800" y="5113338"/>
          <p14:tracePt t="102127" x="3471863" y="5132388"/>
          <p14:tracePt t="102133" x="3462338" y="5168900"/>
          <p14:tracePt t="102141" x="3452813" y="5195888"/>
          <p14:tracePt t="102147" x="3435350" y="5214938"/>
          <p14:tracePt t="102154" x="3416300" y="5241925"/>
          <p14:tracePt t="102161" x="3406775" y="5278438"/>
          <p14:tracePt t="102169" x="3398838" y="5305425"/>
          <p14:tracePt t="102176" x="3379788" y="5324475"/>
          <p14:tracePt t="102183" x="3370263" y="5351463"/>
          <p14:tracePt t="102189" x="3362325" y="5368925"/>
          <p14:tracePt t="102197" x="3343275" y="5405438"/>
          <p14:tracePt t="102202" x="3333750" y="5434013"/>
          <p14:tracePt t="102210" x="3325813" y="5451475"/>
          <p14:tracePt t="102216" x="3316288" y="5478463"/>
          <p14:tracePt t="102224" x="3297238" y="5497513"/>
          <p14:tracePt t="102230" x="3289300" y="5514975"/>
          <p14:tracePt t="102237" x="3289300" y="5524500"/>
          <p14:tracePt t="102243" x="3289300" y="5534025"/>
          <p14:tracePt t="102250" x="3289300" y="5551488"/>
          <p14:tracePt t="102258" x="3279775" y="5561013"/>
          <p14:tracePt t="102264" x="3279775" y="5570538"/>
          <p14:tracePt t="102271" x="3270250" y="5580063"/>
          <p14:tracePt t="102277" x="3270250" y="5588000"/>
          <p14:tracePt t="102285" x="3260725" y="5597525"/>
          <p14:tracePt t="102293" x="3260725" y="5616575"/>
          <p14:tracePt t="102298" x="3252788" y="5624513"/>
          <p14:tracePt t="102305" x="3243263" y="5643563"/>
          <p14:tracePt t="102312" x="3233738" y="5653088"/>
          <p14:tracePt t="102319" x="3224213" y="5670550"/>
          <p14:tracePt t="102326" x="3214688" y="5689600"/>
          <p14:tracePt t="102340" x="3214688" y="5707063"/>
          <p14:tracePt t="102346" x="3197225" y="5726113"/>
          <p14:tracePt t="102353" x="3187700" y="5743575"/>
          <p14:tracePt t="102361" x="3170238" y="5770563"/>
          <p14:tracePt t="102367" x="3160713" y="5770563"/>
          <p14:tracePt t="102373" x="3160713" y="5789613"/>
          <p14:tracePt t="102380" x="3151188" y="5799138"/>
          <p14:tracePt t="102388" x="3151188" y="5807075"/>
          <p14:tracePt t="102394" x="3141663" y="5816600"/>
          <p14:tracePt t="102408" x="3133725" y="5826125"/>
          <p14:tracePt t="102415" x="3133725" y="5835650"/>
          <p14:tracePt t="102429" x="3124200" y="5835650"/>
          <p14:tracePt t="102443" x="3114675" y="5835650"/>
          <p14:tracePt t="102484" x="3105150" y="5835650"/>
          <p14:tracePt t="102799" x="3105150" y="5826125"/>
          <p14:tracePt t="102806" x="3105150" y="5816600"/>
          <p14:tracePt t="102820" x="3105150" y="5807075"/>
          <p14:tracePt t="102834" x="3105150" y="5799138"/>
          <p14:tracePt t="102854" x="3105150" y="5789613"/>
          <p14:tracePt t="105247" x="3105150" y="5734050"/>
          <p14:tracePt t="105254" x="3124200" y="5634038"/>
          <p14:tracePt t="105261" x="3124200" y="5561013"/>
          <p14:tracePt t="105268" x="3151188" y="5497513"/>
          <p14:tracePt t="105274" x="3170238" y="5424488"/>
          <p14:tracePt t="105282" x="3187700" y="5360988"/>
          <p14:tracePt t="105289" x="3214688" y="5278438"/>
          <p14:tracePt t="105296" x="3243263" y="5222875"/>
          <p14:tracePt t="105302" x="3252788" y="5141913"/>
          <p14:tracePt t="105310" x="3279775" y="5086350"/>
          <p14:tracePt t="105316" x="3289300" y="5022850"/>
          <p14:tracePt t="105323" x="3306763" y="4949825"/>
          <p14:tracePt t="105330" x="3325813" y="4903788"/>
          <p14:tracePt t="105336" x="3333750" y="4840288"/>
          <p14:tracePt t="105344" x="3362325" y="4775200"/>
          <p14:tracePt t="105349" x="3370263" y="4738688"/>
          <p14:tracePt t="105357" x="3398838" y="4694238"/>
          <p14:tracePt t="105364" x="3406775" y="4629150"/>
          <p14:tracePt t="105370" x="3416300" y="4592638"/>
          <p14:tracePt t="105378" x="3425825" y="4548188"/>
          <p14:tracePt t="105384" x="3443288" y="4483100"/>
          <p14:tracePt t="105391" x="3462338" y="4446588"/>
          <p14:tracePt t="105398" x="3471863" y="4383088"/>
          <p14:tracePt t="105404" x="3489325" y="4337050"/>
          <p14:tracePt t="105411" x="3498850" y="4283075"/>
          <p14:tracePt t="105419" x="3516313" y="4237038"/>
          <p14:tracePt t="105427" x="3535363" y="4210050"/>
          <p14:tracePt t="105433" x="3544888" y="4173538"/>
          <p14:tracePt t="105439" x="3552825" y="4137025"/>
          <p14:tracePt t="105446" x="3562350" y="4100513"/>
          <p14:tracePt t="105452" x="3571875" y="4073525"/>
          <p14:tracePt t="105460" x="3581400" y="4044950"/>
          <p14:tracePt t="105467" x="3589338" y="4017963"/>
          <p14:tracePt t="105474" x="3608388" y="3981450"/>
          <p14:tracePt t="105480" x="3608388" y="3954463"/>
          <p14:tracePt t="105487" x="3635375" y="3927475"/>
          <p14:tracePt t="105494" x="3635375" y="3908425"/>
          <p14:tracePt t="105500" x="3644900" y="3871913"/>
          <p14:tracePt t="105507" x="3654425" y="3852863"/>
          <p14:tracePt t="105514" x="3654425" y="3835400"/>
          <p14:tracePt t="105522" x="3662363" y="3816350"/>
          <p14:tracePt t="105528" x="3662363" y="3798888"/>
          <p14:tracePt t="105535" x="3662363" y="3789363"/>
          <p14:tracePt t="105543" x="3662363" y="3771900"/>
          <p14:tracePt t="105548" x="3662363" y="3752850"/>
          <p14:tracePt t="105556" x="3662363" y="3735388"/>
          <p14:tracePt t="105563" x="3662363" y="3716338"/>
          <p14:tracePt t="105570" x="3662363" y="3698875"/>
          <p14:tracePt t="105578" x="3662363" y="3679825"/>
          <p14:tracePt t="105583" x="3662363" y="3652838"/>
          <p14:tracePt t="105590" x="3662363" y="3616325"/>
          <p14:tracePt t="105597" x="3662363" y="3606800"/>
          <p14:tracePt t="105603" x="3662363" y="3570288"/>
          <p14:tracePt t="105611" x="3662363" y="3543300"/>
          <p14:tracePt t="105618" x="3662363" y="3516313"/>
          <p14:tracePt t="105625" x="3662363" y="3487738"/>
          <p14:tracePt t="105631" x="3671888" y="3443288"/>
          <p14:tracePt t="105638" x="3681413" y="3397250"/>
          <p14:tracePt t="105645" x="3690938" y="3370263"/>
          <p14:tracePt t="105651" x="3698875" y="3333750"/>
          <p14:tracePt t="105658" x="3717925" y="3287713"/>
          <p14:tracePt t="105666" x="3735388" y="3260725"/>
          <p14:tracePt t="105672" x="3754438" y="3232150"/>
          <p14:tracePt t="105679" x="3763963" y="3205163"/>
          <p14:tracePt t="105686" x="3773488" y="3178175"/>
          <p14:tracePt t="105693" x="3790950" y="3159125"/>
          <p14:tracePt t="105699" x="3800475" y="3141663"/>
          <p14:tracePt t="105706" x="3810000" y="3122613"/>
          <p14:tracePt t="105713" x="3827463" y="3095625"/>
          <p14:tracePt t="105721" x="3836988" y="3095625"/>
          <p14:tracePt t="105727" x="3846513" y="3078163"/>
          <p14:tracePt t="105734" x="3854450" y="3059113"/>
          <p14:tracePt t="105741" x="3863975" y="3049588"/>
          <p14:tracePt t="105748" x="3873500" y="3032125"/>
          <p14:tracePt t="105754" x="3890963" y="3013075"/>
          <p14:tracePt t="105761" x="3900488" y="3005138"/>
          <p14:tracePt t="105768" x="3900488" y="2995613"/>
          <p14:tracePt t="105776" x="3900488" y="2986088"/>
          <p14:tracePt t="105782" x="3910013" y="2976563"/>
          <p14:tracePt t="105796" x="3919538" y="2968625"/>
          <p14:tracePt t="105810" x="3919538" y="2959100"/>
          <p14:tracePt t="105816" x="3927475" y="2949575"/>
          <p14:tracePt t="105824" x="3927475" y="2940050"/>
          <p14:tracePt t="105830" x="3927475" y="2930525"/>
          <p14:tracePt t="105837" x="3937000" y="2922588"/>
          <p14:tracePt t="105844" x="3946525" y="2922588"/>
          <p14:tracePt t="105850" x="3956050" y="2913063"/>
          <p14:tracePt t="105857" x="3956050" y="2894013"/>
          <p14:tracePt t="105864" x="3963988" y="2886075"/>
          <p14:tracePt t="105871" x="3963988" y="2876550"/>
          <p14:tracePt t="105877" x="3973513" y="2867025"/>
          <p14:tracePt t="105885" x="3973513" y="2857500"/>
          <p14:tracePt t="105892" x="3983038" y="2857500"/>
          <p14:tracePt t="105905" x="3983038" y="2849563"/>
          <p14:tracePt t="105919" x="3983038" y="2840038"/>
          <p14:tracePt t="105933" x="3983038" y="2830513"/>
          <p14:tracePt t="106064" x="3983038" y="2840038"/>
          <p14:tracePt t="106069" x="3983038" y="2849563"/>
          <p14:tracePt t="106077" x="3983038" y="2857500"/>
          <p14:tracePt t="106084" x="3983038" y="2876550"/>
          <p14:tracePt t="106091" x="3963988" y="2913063"/>
          <p14:tracePt t="106098" x="3956050" y="2940050"/>
          <p14:tracePt t="106104" x="3946525" y="2968625"/>
          <p14:tracePt t="106112" x="3937000" y="3005138"/>
          <p14:tracePt t="106117" x="3937000" y="3032125"/>
          <p14:tracePt t="106125" x="3927475" y="3068638"/>
          <p14:tracePt t="106143" x="3910013" y="3141663"/>
          <p14:tracePt t="106146" x="3900488" y="3159125"/>
          <p14:tracePt t="106152" x="3890963" y="3195638"/>
          <p14:tracePt t="106159" x="3890963" y="3224213"/>
          <p14:tracePt t="106166" x="3883025" y="3251200"/>
          <p14:tracePt t="106173" x="3863975" y="3297238"/>
          <p14:tracePt t="106180" x="3863975" y="3324225"/>
          <p14:tracePt t="106187" x="3854450" y="3370263"/>
          <p14:tracePt t="106193" x="3854450" y="3397250"/>
          <p14:tracePt t="106200" x="3854450" y="3433763"/>
          <p14:tracePt t="106207" x="3854450" y="3479800"/>
          <p14:tracePt t="106214" x="3854450" y="3516313"/>
          <p14:tracePt t="106220" x="3854450" y="3560763"/>
          <p14:tracePt t="106227" x="3854450" y="3597275"/>
          <p14:tracePt t="106234" x="3854450" y="3643313"/>
          <p14:tracePt t="106242" x="3854450" y="3679825"/>
          <p14:tracePt t="106248" x="3854450" y="3725863"/>
          <p14:tracePt t="106254" x="3854450" y="3752850"/>
          <p14:tracePt t="106261" x="3854450" y="3779838"/>
          <p14:tracePt t="106269" x="3846513" y="3825875"/>
          <p14:tracePt t="106276" x="3846513" y="3852863"/>
          <p14:tracePt t="106282" x="3846513" y="3889375"/>
          <p14:tracePt t="106289" x="3846513" y="3927475"/>
          <p14:tracePt t="106296" x="3846513" y="3954463"/>
          <p14:tracePt t="106302" x="3846513" y="3990975"/>
          <p14:tracePt t="106310" x="3846513" y="4037013"/>
          <p14:tracePt t="106316" x="3846513" y="4064000"/>
          <p14:tracePt t="106324" x="3846513" y="4117975"/>
          <p14:tracePt t="106330" x="3846513" y="4146550"/>
          <p14:tracePt t="106337" x="3846513" y="4191000"/>
          <p14:tracePt t="106344" x="3863975" y="4227513"/>
          <p14:tracePt t="106350" x="3863975" y="4273550"/>
          <p14:tracePt t="106357" x="3863975" y="4310063"/>
          <p14:tracePt t="106365" x="3873500" y="4346575"/>
          <p14:tracePt t="106372" x="3873500" y="4383088"/>
          <p14:tracePt t="106378" x="3883025" y="4429125"/>
          <p14:tracePt t="106386" x="3883025" y="4465638"/>
          <p14:tracePt t="106394" x="3883025" y="4511675"/>
          <p14:tracePt t="106398" x="3890963" y="4538663"/>
          <p14:tracePt t="106405" x="3890963" y="4584700"/>
          <p14:tracePt t="106412" x="3890963" y="4611688"/>
          <p14:tracePt t="106420" x="3890963" y="4638675"/>
          <p14:tracePt t="106427" x="3890963" y="4657725"/>
          <p14:tracePt t="106432" x="3900488" y="4684713"/>
          <p14:tracePt t="106440" x="3900488" y="4711700"/>
          <p14:tracePt t="106447" x="3900488" y="4748213"/>
          <p14:tracePt t="106453" x="3900488" y="4757738"/>
          <p14:tracePt t="106462" x="3900488" y="4794250"/>
          <p14:tracePt t="106467" x="3910013" y="4811713"/>
          <p14:tracePt t="106474" x="3910013" y="4840288"/>
          <p14:tracePt t="106480" x="3910013" y="4867275"/>
          <p14:tracePt t="106488" x="3910013" y="4894263"/>
          <p14:tracePt t="106494" x="3919538" y="4940300"/>
          <p14:tracePt t="106501" x="3919538" y="4967288"/>
          <p14:tracePt t="106509" x="3927475" y="5013325"/>
          <p14:tracePt t="106515" x="3927475" y="5049838"/>
          <p14:tracePt t="106522" x="3927475" y="5076825"/>
          <p14:tracePt t="106529" x="3927475" y="5113338"/>
          <p14:tracePt t="106535" x="3937000" y="5141913"/>
          <p14:tracePt t="106543" x="3937000" y="5168900"/>
          <p14:tracePt t="106549" x="3946525" y="5186363"/>
          <p14:tracePt t="106556" x="3946525" y="5214938"/>
          <p14:tracePt t="106563" x="3946525" y="5232400"/>
          <p14:tracePt t="106570" x="3946525" y="5251450"/>
          <p14:tracePt t="106577" x="3946525" y="5268913"/>
          <p14:tracePt t="106584" x="3956050" y="5287963"/>
          <p14:tracePt t="106590" x="3956050" y="5305425"/>
          <p14:tracePt t="106597" x="3956050" y="5324475"/>
          <p14:tracePt t="106605" x="3956050" y="5332413"/>
          <p14:tracePt t="106611" x="3956050" y="5351463"/>
          <p14:tracePt t="106619" x="3956050" y="5368925"/>
          <p14:tracePt t="106626" x="3963988" y="5368925"/>
          <p14:tracePt t="106632" x="3963988" y="5387975"/>
          <p14:tracePt t="106639" x="3973513" y="5405438"/>
          <p14:tracePt t="106646" x="3973513" y="5424488"/>
          <p14:tracePt t="106652" x="3983038" y="5461000"/>
          <p14:tracePt t="106660" x="3983038" y="5470525"/>
          <p14:tracePt t="106666" x="3983038" y="5487988"/>
          <p14:tracePt t="106673" x="3983038" y="5507038"/>
          <p14:tracePt t="106679" x="3983038" y="5524500"/>
          <p14:tracePt t="106686" x="3992563" y="5543550"/>
          <p14:tracePt t="106693" x="3992563" y="5561013"/>
          <p14:tracePt t="106700" x="3992563" y="5570538"/>
          <p14:tracePt t="106707" x="3992563" y="5588000"/>
          <p14:tracePt t="106714" x="4010025" y="5616575"/>
          <p14:tracePt t="106721" x="4010025" y="5634038"/>
          <p14:tracePt t="106727" x="4010025" y="5643563"/>
          <p14:tracePt t="106735" x="4010025" y="5661025"/>
          <p14:tracePt t="106742" x="4010025" y="5680075"/>
          <p14:tracePt t="106748" x="4019550" y="5697538"/>
          <p14:tracePt t="106762" x="4019550" y="5707063"/>
          <p14:tracePt t="106777" x="4029075" y="5716588"/>
          <p14:tracePt t="106783" x="4029075" y="5726113"/>
          <p14:tracePt t="106789" x="4029075" y="5734050"/>
          <p14:tracePt t="106803" x="4029075" y="5743575"/>
          <p14:tracePt t="106817" x="4029075" y="5753100"/>
          <p14:tracePt t="106830" x="4029075" y="5762625"/>
          <p14:tracePt t="106920" x="4037013" y="5762625"/>
          <p14:tracePt t="107038" x="4046538" y="5762625"/>
          <p14:tracePt t="107873" x="4056063" y="5762625"/>
          <p14:tracePt t="107900" x="4065588" y="5762625"/>
          <p14:tracePt t="107914" x="4073525" y="5753100"/>
          <p14:tracePt t="107927" x="4073525" y="5743575"/>
          <p14:tracePt t="109274" x="4083050" y="5716588"/>
          <p14:tracePt t="109280" x="4110038" y="5689600"/>
          <p14:tracePt t="109286" x="4129088" y="5643563"/>
          <p14:tracePt t="109293" x="4146550" y="5616575"/>
          <p14:tracePt t="109300" x="4175125" y="5580063"/>
          <p14:tracePt t="109308" x="4192588" y="5551488"/>
          <p14:tracePt t="109314" x="4211638" y="5507038"/>
          <p14:tracePt t="109321" x="4248150" y="5441950"/>
          <p14:tracePt t="109327" x="4292600" y="5360988"/>
          <p14:tracePt t="109334" x="4348163" y="5278438"/>
          <p14:tracePt t="109343" x="4384675" y="5178425"/>
          <p14:tracePt t="109348" x="4411663" y="5105400"/>
          <p14:tracePt t="109356" x="4440238" y="5040313"/>
          <p14:tracePt t="109362" x="4467225" y="4976813"/>
          <p14:tracePt t="109369" x="4484688" y="4930775"/>
          <p14:tracePt t="109376" x="4521200" y="4867275"/>
          <p14:tracePt t="109382" x="4549775" y="4803775"/>
          <p14:tracePt t="109389" x="4586288" y="4738688"/>
          <p14:tracePt t="109396" x="4613275" y="4665663"/>
          <p14:tracePt t="109403" x="4649788" y="4602163"/>
          <p14:tracePt t="109410" x="4676775" y="4519613"/>
          <p14:tracePt t="109417" x="4722813" y="4438650"/>
          <p14:tracePt t="109424" x="4749800" y="4365625"/>
          <p14:tracePt t="109431" x="4786313" y="4283075"/>
          <p14:tracePt t="109437" x="4813300" y="4237038"/>
          <p14:tracePt t="109445" x="4851400" y="4173538"/>
          <p14:tracePt t="109451" x="4868863" y="4127500"/>
          <p14:tracePt t="109459" x="4895850" y="4081463"/>
          <p14:tracePt t="109465" x="4914900" y="4054475"/>
          <p14:tracePt t="109472" x="4951413" y="4008438"/>
          <p14:tracePt t="109478" x="4987925" y="3954463"/>
          <p14:tracePt t="109485" x="5005388" y="3908425"/>
          <p14:tracePt t="109493" x="5041900" y="3862388"/>
          <p14:tracePt t="109499" x="5060950" y="3816350"/>
          <p14:tracePt t="109507" x="5097463" y="3789363"/>
          <p14:tracePt t="109513" x="5124450" y="3752850"/>
          <p14:tracePt t="109520" x="5151438" y="3725863"/>
          <p14:tracePt t="109527" x="5170488" y="3698875"/>
          <p14:tracePt t="109533" x="5187950" y="3670300"/>
          <p14:tracePt t="109540" x="5216525" y="3643313"/>
          <p14:tracePt t="109547" x="5253038" y="3625850"/>
          <p14:tracePt t="109554" x="5280025" y="3589338"/>
          <p14:tracePt t="109561" x="5316538" y="3560763"/>
          <p14:tracePt t="109567" x="5343525" y="3543300"/>
          <p14:tracePt t="109574" x="5362575" y="3506788"/>
          <p14:tracePt t="109581" x="5399088" y="3479800"/>
          <p14:tracePt t="109588" x="5416550" y="3443288"/>
          <p14:tracePt t="109595" x="5453063" y="3406775"/>
          <p14:tracePt t="109602" x="5472113" y="3370263"/>
          <p14:tracePt t="109610" x="5499100" y="3341688"/>
          <p14:tracePt t="109616" x="5526088" y="3297238"/>
          <p14:tracePt t="109622" x="5545138" y="3260725"/>
          <p14:tracePt t="109629" x="5572125" y="3224213"/>
          <p14:tracePt t="109637" x="5591175" y="3195638"/>
          <p14:tracePt t="109643" x="5608638" y="3168650"/>
          <p14:tracePt t="109650" x="5618163" y="3141663"/>
          <p14:tracePt t="109657" x="5635625" y="3122613"/>
          <p14:tracePt t="109664" x="5635625" y="3114675"/>
          <p14:tracePt t="109670" x="5645150" y="3095625"/>
          <p14:tracePt t="109677" x="5645150" y="3086100"/>
          <p14:tracePt t="109684" x="5654675" y="3078163"/>
          <p14:tracePt t="109691" x="5654675" y="3068638"/>
          <p14:tracePt t="109705" x="5654675" y="3059113"/>
          <p14:tracePt t="109711" x="5654675" y="3049588"/>
          <p14:tracePt t="109727" x="5654675" y="3041650"/>
          <p14:tracePt t="109732" x="5654675" y="3032125"/>
          <p14:tracePt t="109746" x="5654675" y="3022600"/>
          <p14:tracePt t="109767" x="5654675" y="3013075"/>
          <p14:tracePt t="109870" x="5654675" y="3022600"/>
          <p14:tracePt t="109877" x="5654675" y="3032125"/>
          <p14:tracePt t="109882" x="5654675" y="3041650"/>
          <p14:tracePt t="109889" x="5654675" y="3068638"/>
          <p14:tracePt t="109897" x="5654675" y="3086100"/>
          <p14:tracePt t="109904" x="5645150" y="3122613"/>
          <p14:tracePt t="109910" x="5645150" y="3151188"/>
          <p14:tracePt t="109917" x="5645150" y="3195638"/>
          <p14:tracePt t="109925" x="5635625" y="3224213"/>
          <p14:tracePt t="109930" x="5635625" y="3251200"/>
          <p14:tracePt t="109938" x="5627688" y="3287713"/>
          <p14:tracePt t="109945" x="5627688" y="3314700"/>
          <p14:tracePt t="109952" x="5618163" y="3341688"/>
          <p14:tracePt t="109960" x="5618163" y="3370263"/>
          <p14:tracePt t="109965" x="5618163" y="3406775"/>
          <p14:tracePt t="109972" x="5608638" y="3424238"/>
          <p14:tracePt t="109979" x="5608638" y="3451225"/>
          <p14:tracePt t="109986" x="5608638" y="3470275"/>
          <p14:tracePt t="109993" x="5608638" y="3497263"/>
          <p14:tracePt t="110000" x="5608638" y="3516313"/>
          <p14:tracePt t="110006" x="5608638" y="3533775"/>
          <p14:tracePt t="110013" x="5591175" y="3560763"/>
          <p14:tracePt t="110021" x="5591175" y="3589338"/>
          <p14:tracePt t="110027" x="5591175" y="3625850"/>
          <p14:tracePt t="110033" x="5591175" y="3652838"/>
          <p14:tracePt t="110040" x="5591175" y="3679825"/>
          <p14:tracePt t="110047" x="5591175" y="3735388"/>
          <p14:tracePt t="110054" x="5591175" y="3771900"/>
          <p14:tracePt t="110061" x="5591175" y="3816350"/>
          <p14:tracePt t="110068" x="5591175" y="3852863"/>
          <p14:tracePt t="110077" x="5581650" y="3898900"/>
          <p14:tracePt t="110081" x="5581650" y="3944938"/>
          <p14:tracePt t="110088" x="5581650" y="3971925"/>
          <p14:tracePt t="110095" x="5581650" y="4000500"/>
          <p14:tracePt t="110103" x="5581650" y="4037013"/>
          <p14:tracePt t="110111" x="5581650" y="4073525"/>
          <p14:tracePt t="110116" x="5581650" y="4110038"/>
          <p14:tracePt t="110123" x="5581650" y="4154488"/>
          <p14:tracePt t="110130" x="5581650" y="4191000"/>
          <p14:tracePt t="110136" x="5581650" y="4246563"/>
          <p14:tracePt t="110144" x="5581650" y="4310063"/>
          <p14:tracePt t="110150" x="5581650" y="4365625"/>
          <p14:tracePt t="110158" x="5581650" y="4419600"/>
          <p14:tracePt t="110164" x="5581650" y="4456113"/>
          <p14:tracePt t="110171" x="5581650" y="4502150"/>
          <p14:tracePt t="110178" x="5581650" y="4548188"/>
          <p14:tracePt t="110184" x="5581650" y="4584700"/>
          <p14:tracePt t="110191" x="5581650" y="4611688"/>
          <p14:tracePt t="110198" x="5581650" y="4638675"/>
          <p14:tracePt t="110206" x="5572125" y="4675188"/>
          <p14:tracePt t="110212" x="5572125" y="4702175"/>
          <p14:tracePt t="110219" x="5562600" y="4730750"/>
          <p14:tracePt t="110226" x="5562600" y="4775200"/>
          <p14:tracePt t="110232" x="5554663" y="4811713"/>
          <p14:tracePt t="110239" x="5545138" y="4857750"/>
          <p14:tracePt t="110246" x="5526088" y="4913313"/>
          <p14:tracePt t="110254" x="5526088" y="4976813"/>
          <p14:tracePt t="110262" x="5518150" y="5013325"/>
          <p14:tracePt t="110267" x="5508625" y="5059363"/>
          <p14:tracePt t="110274" x="5508625" y="5086350"/>
          <p14:tracePt t="110280" x="5508625" y="5113338"/>
          <p14:tracePt t="110287" x="5508625" y="5141913"/>
          <p14:tracePt t="110294" x="5508625" y="5178425"/>
          <p14:tracePt t="110301" x="5508625" y="5195888"/>
          <p14:tracePt t="110308" x="5508625" y="5222875"/>
          <p14:tracePt t="110315" x="5508625" y="5251450"/>
          <p14:tracePt t="110322" x="5508625" y="5295900"/>
          <p14:tracePt t="110328" x="5508625" y="5332413"/>
          <p14:tracePt t="110335" x="5508625" y="5387975"/>
          <p14:tracePt t="110342" x="5508625" y="5414963"/>
          <p14:tracePt t="110349" x="5499100" y="5470525"/>
          <p14:tracePt t="110356" x="5499100" y="5534025"/>
          <p14:tracePt t="110363" x="5489575" y="5588000"/>
          <p14:tracePt t="110370" x="5472113" y="5653088"/>
          <p14:tracePt t="110377" x="5462588" y="5689600"/>
          <p14:tracePt t="110383" x="5453063" y="5716588"/>
          <p14:tracePt t="110390" x="5445125" y="5753100"/>
          <p14:tracePt t="110397" x="5445125" y="5770563"/>
          <p14:tracePt t="110404" x="5426075" y="5799138"/>
          <p14:tracePt t="110411" x="5416550" y="5826125"/>
          <p14:tracePt t="110418" x="5408613" y="5843588"/>
          <p14:tracePt t="110425" x="5380038" y="5881688"/>
          <p14:tracePt t="110431" x="5370513" y="5908675"/>
          <p14:tracePt t="110438" x="5362575" y="5935663"/>
          <p14:tracePt t="110445" x="5343525" y="5972175"/>
          <p14:tracePt t="110452" x="5334000" y="5991225"/>
          <p14:tracePt t="110460" x="5316538" y="6018213"/>
          <p14:tracePt t="110466" x="5307013" y="6035675"/>
          <p14:tracePt t="110473" x="5307013" y="6054725"/>
          <p14:tracePt t="110479" x="5297488" y="6064250"/>
          <p14:tracePt t="110486" x="5289550" y="6072188"/>
          <p14:tracePt t="110493" x="5289550" y="6081713"/>
          <p14:tracePt t="110501" x="5289550" y="6091238"/>
          <p14:tracePt t="110508" x="5280025" y="6091238"/>
          <p14:tracePt t="110515" x="5280025" y="6100763"/>
          <p14:tracePt t="110521" x="5270500" y="6100763"/>
          <p14:tracePt t="110527" x="5270500" y="6108700"/>
          <p14:tracePt t="110534" x="5260975" y="6108700"/>
          <p14:tracePt t="110548" x="5260975" y="6118225"/>
          <p14:tracePt t="110562" x="5260975" y="6127750"/>
          <p14:tracePt t="110898" x="5260975" y="6118225"/>
          <p14:tracePt t="110905" x="5260975" y="6108700"/>
          <p14:tracePt t="110911" x="5260975" y="6091238"/>
          <p14:tracePt t="110918" x="5260975" y="6081713"/>
          <p14:tracePt t="110925" x="5260975" y="6045200"/>
          <p14:tracePt t="110932" x="5260975" y="6018213"/>
          <p14:tracePt t="110939" x="5260975" y="5991225"/>
          <p14:tracePt t="110946" x="5260975" y="5945188"/>
          <p14:tracePt t="110952" x="5260975" y="5918200"/>
          <p14:tracePt t="110960" x="5260975" y="5889625"/>
          <p14:tracePt t="110966" x="5260975" y="5872163"/>
          <p14:tracePt t="110973" x="5260975" y="5843588"/>
          <p14:tracePt t="110980" x="5260975" y="5826125"/>
          <p14:tracePt t="110987" x="5280025" y="5799138"/>
          <p14:tracePt t="110994" x="5280025" y="5780088"/>
          <p14:tracePt t="111000" x="5289550" y="5743575"/>
          <p14:tracePt t="111007" x="5289550" y="5726113"/>
          <p14:tracePt t="111014" x="5289550" y="5697538"/>
          <p14:tracePt t="111021" x="5297488" y="5670550"/>
          <p14:tracePt t="111029" x="5307013" y="5643563"/>
          <p14:tracePt t="111035" x="5316538" y="5607050"/>
          <p14:tracePt t="111042" x="5334000" y="5580063"/>
          <p14:tracePt t="111048" x="5343525" y="5551488"/>
          <p14:tracePt t="111055" x="5353050" y="5534025"/>
          <p14:tracePt t="111062" x="5380038" y="5497513"/>
          <p14:tracePt t="111069" x="5399088" y="5487988"/>
          <p14:tracePt t="111077" x="5416550" y="5470525"/>
          <p14:tracePt t="111083" x="5435600" y="5451475"/>
          <p14:tracePt t="111090" x="5453063" y="5434013"/>
          <p14:tracePt t="111096" x="5472113" y="5424488"/>
          <p14:tracePt t="111103" x="5499100" y="5424488"/>
          <p14:tracePt t="111111" x="5518150" y="5414963"/>
          <p14:tracePt t="111117" x="5535613" y="5414963"/>
          <p14:tracePt t="111124" x="5554663" y="5414963"/>
          <p14:tracePt t="111130" x="5572125" y="5414963"/>
          <p14:tracePt t="111138" x="5599113" y="5424488"/>
          <p14:tracePt t="111144" x="5635625" y="5434013"/>
          <p14:tracePt t="111151" x="5681663" y="5451475"/>
          <p14:tracePt t="111158" x="5718175" y="5470525"/>
          <p14:tracePt t="111165" x="5764213" y="5478463"/>
          <p14:tracePt t="111172" x="5800725" y="5487988"/>
          <p14:tracePt t="111178" x="5864225" y="5487988"/>
          <p14:tracePt t="111186" x="5900738" y="5487988"/>
          <p14:tracePt t="111193" x="5946775" y="5487988"/>
          <p14:tracePt t="111199" x="5983288" y="5487988"/>
          <p14:tracePt t="111205" x="6046788" y="5470525"/>
          <p14:tracePt t="111213" x="6075363" y="5461000"/>
          <p14:tracePt t="111220" x="6119813" y="5441950"/>
          <p14:tracePt t="111227" x="6148388" y="5424488"/>
          <p14:tracePt t="111233" x="6165850" y="5414963"/>
          <p14:tracePt t="111240" x="6184900" y="5378450"/>
          <p14:tracePt t="111247" x="6211888" y="5368925"/>
          <p14:tracePt t="111253" x="6221413" y="5351463"/>
          <p14:tracePt t="111261" x="6221413" y="5341938"/>
          <p14:tracePt t="111277" x="6229350" y="5324475"/>
          <p14:tracePt t="111281" x="6229350" y="5314950"/>
          <p14:tracePt t="111290" x="6229350" y="5305425"/>
          <p14:tracePt t="111296" x="6229350" y="5287963"/>
          <p14:tracePt t="111302" x="6229350" y="5268913"/>
          <p14:tracePt t="111309" x="6229350" y="5251450"/>
          <p14:tracePt t="111316" x="6221413" y="5232400"/>
          <p14:tracePt t="111323" x="6202363" y="5214938"/>
          <p14:tracePt t="111330" x="6184900" y="5195888"/>
          <p14:tracePt t="111336" x="6175375" y="5186363"/>
          <p14:tracePt t="111343" x="6156325" y="5159375"/>
          <p14:tracePt t="111350" x="6138863" y="5149850"/>
          <p14:tracePt t="111358" x="6111875" y="5132388"/>
          <p14:tracePt t="111364" x="6092825" y="5113338"/>
          <p14:tracePt t="111371" x="6056313" y="5076825"/>
          <p14:tracePt t="111378" x="6029325" y="5068888"/>
          <p14:tracePt t="111384" x="6002338" y="5059363"/>
          <p14:tracePt t="111392" x="5973763" y="5040313"/>
          <p14:tracePt t="111398" x="5937250" y="5032375"/>
          <p14:tracePt t="111404" x="5919788" y="5032375"/>
          <p14:tracePt t="111411" x="5891213" y="5032375"/>
          <p14:tracePt t="111419" x="5864225" y="5032375"/>
          <p14:tracePt t="111427" x="5827713" y="5032375"/>
          <p14:tracePt t="111433" x="5800725" y="5032375"/>
          <p14:tracePt t="111439" x="5773738" y="5032375"/>
          <p14:tracePt t="111447" x="5745163" y="5040313"/>
          <p14:tracePt t="111453" x="5708650" y="5049838"/>
          <p14:tracePt t="111460" x="5691188" y="5068888"/>
          <p14:tracePt t="111466" x="5664200" y="5076825"/>
          <p14:tracePt t="111474" x="5645150" y="5095875"/>
          <p14:tracePt t="111480" x="5608638" y="5122863"/>
          <p14:tracePt t="111488" x="5591175" y="5141913"/>
          <p14:tracePt t="111493" x="5562600" y="5159375"/>
          <p14:tracePt t="111500" x="5545138" y="5178425"/>
          <p14:tracePt t="111508" x="5535613" y="5195888"/>
          <p14:tracePt t="111515" x="5518150" y="5205413"/>
          <p14:tracePt t="111521" x="5489575" y="5222875"/>
          <p14:tracePt t="111528" x="5481638" y="5241925"/>
          <p14:tracePt t="111535" x="5481638" y="5251450"/>
          <p14:tracePt t="111542" x="5472113" y="5259388"/>
          <p14:tracePt t="111548" x="5462588" y="5278438"/>
          <p14:tracePt t="111555" x="5453063" y="5287963"/>
          <p14:tracePt t="111563" x="5445125" y="5305425"/>
          <p14:tracePt t="111570" x="5435600" y="5314950"/>
          <p14:tracePt t="111577" x="5435600" y="5324475"/>
          <p14:tracePt t="111583" x="5435600" y="5341938"/>
          <p14:tracePt t="111591" x="5426075" y="5360988"/>
          <p14:tracePt t="111597" x="5426075" y="5405438"/>
          <p14:tracePt t="111603" x="5426075" y="5434013"/>
          <p14:tracePt t="111611" x="5426075" y="5470525"/>
          <p14:tracePt t="111617" x="5426075" y="5507038"/>
          <p14:tracePt t="111624" x="5426075" y="5534025"/>
          <p14:tracePt t="111631" x="5435600" y="5580063"/>
          <p14:tracePt t="111637" x="5453063" y="5616575"/>
          <p14:tracePt t="111644" x="5462588" y="5653088"/>
          <p14:tracePt t="111651" x="5472113" y="5680075"/>
          <p14:tracePt t="111659" x="5489575" y="5707063"/>
          <p14:tracePt t="111666" x="5499100" y="5726113"/>
          <p14:tracePt t="111672" x="5518150" y="5743575"/>
          <p14:tracePt t="111679" x="5554663" y="5770563"/>
          <p14:tracePt t="111686" x="5572125" y="5789613"/>
          <p14:tracePt t="111693" x="5599113" y="5807075"/>
          <p14:tracePt t="111699" x="5645150" y="5843588"/>
          <p14:tracePt t="111707" x="5691188" y="5862638"/>
          <p14:tracePt t="111713" x="5737225" y="5872163"/>
          <p14:tracePt t="111720" x="5791200" y="5899150"/>
          <p14:tracePt t="111727" x="5854700" y="5908675"/>
          <p14:tracePt t="111733" x="5891213" y="5908675"/>
          <p14:tracePt t="111741" x="5937250" y="5908675"/>
          <p14:tracePt t="111747" x="5992813" y="5908675"/>
          <p14:tracePt t="111754" x="6029325" y="5908675"/>
          <p14:tracePt t="111762" x="6075363" y="5908675"/>
          <p14:tracePt t="111768" x="6119813" y="5889625"/>
          <p14:tracePt t="111777" x="6156325" y="5881688"/>
          <p14:tracePt t="111781" x="6175375" y="5853113"/>
          <p14:tracePt t="111789" x="6211888" y="5843588"/>
          <p14:tracePt t="111796" x="6229350" y="5826125"/>
          <p14:tracePt t="111802" x="6248400" y="5816600"/>
          <p14:tracePt t="111810" x="6265863" y="5799138"/>
          <p14:tracePt t="111816" x="6275388" y="5770563"/>
          <p14:tracePt t="111823" x="6294438" y="5753100"/>
          <p14:tracePt t="111830" x="6302375" y="5716588"/>
          <p14:tracePt t="111838" x="6311900" y="5697538"/>
          <p14:tracePt t="111846" x="6311900" y="5670550"/>
          <p14:tracePt t="111852" x="6311900" y="5643563"/>
          <p14:tracePt t="111859" x="6311900" y="5616575"/>
          <p14:tracePt t="111865" x="6311900" y="5597525"/>
          <p14:tracePt t="111871" x="6302375" y="5561013"/>
          <p14:tracePt t="111877" x="6294438" y="5524500"/>
          <p14:tracePt t="111885" x="6265863" y="5507038"/>
          <p14:tracePt t="111893" x="6229350" y="5461000"/>
          <p14:tracePt t="111898" x="6202363" y="5424488"/>
          <p14:tracePt t="111905" x="6138863" y="5387975"/>
          <p14:tracePt t="111912" x="6075363" y="5351463"/>
          <p14:tracePt t="111919" x="6019800" y="5314950"/>
          <p14:tracePt t="111927" x="5965825" y="5287963"/>
          <p14:tracePt t="111933" x="5919788" y="5268913"/>
          <p14:tracePt t="111940" x="5854700" y="5241925"/>
          <p14:tracePt t="111947" x="5791200" y="5232400"/>
          <p14:tracePt t="111953" x="5718175" y="5205413"/>
          <p14:tracePt t="111961" x="5672138" y="5195888"/>
          <p14:tracePt t="111967" x="5635625" y="5195888"/>
          <p14:tracePt t="111973" x="5591175" y="5195888"/>
          <p14:tracePt t="111981" x="5562600" y="5195888"/>
          <p14:tracePt t="111988" x="5535613" y="5195888"/>
          <p14:tracePt t="111994" x="5499100" y="5195888"/>
          <p14:tracePt t="112001" x="5489575" y="5195888"/>
          <p14:tracePt t="112008" x="5453063" y="5195888"/>
          <p14:tracePt t="112015" x="5435600" y="5195888"/>
          <p14:tracePt t="112022" x="5416550" y="5205413"/>
          <p14:tracePt t="112029" x="5408613" y="5214938"/>
          <p14:tracePt t="112036" x="5399088" y="5214938"/>
          <p14:tracePt t="112043" x="5380038" y="5222875"/>
          <p14:tracePt t="112049" x="5353050" y="5241925"/>
          <p14:tracePt t="112056" x="5334000" y="5251450"/>
          <p14:tracePt t="112063" x="5316538" y="5268913"/>
          <p14:tracePt t="112069" x="5307013" y="5287963"/>
          <p14:tracePt t="112077" x="5289550" y="5305425"/>
          <p14:tracePt t="112084" x="5280025" y="5324475"/>
          <p14:tracePt t="112091" x="5270500" y="5341938"/>
          <p14:tracePt t="112097" x="5253038" y="5360988"/>
          <p14:tracePt t="112104" x="5243513" y="5378450"/>
          <p14:tracePt t="112112" x="5243513" y="5405438"/>
          <p14:tracePt t="112118" x="5233988" y="5441950"/>
          <p14:tracePt t="112126" x="5233988" y="5451475"/>
          <p14:tracePt t="112131" x="5224463" y="5470525"/>
          <p14:tracePt t="112139" x="5224463" y="5507038"/>
          <p14:tracePt t="112146" x="5224463" y="5534025"/>
          <p14:tracePt t="112152" x="5224463" y="5551488"/>
          <p14:tracePt t="112159" x="5224463" y="5580063"/>
          <p14:tracePt t="112166" x="5224463" y="5597525"/>
          <p14:tracePt t="112173" x="5224463" y="5624513"/>
          <p14:tracePt t="112180" x="5224463" y="5643563"/>
          <p14:tracePt t="112187" x="5233988" y="5670550"/>
          <p14:tracePt t="112194" x="5243513" y="5689600"/>
          <p14:tracePt t="112200" x="5260975" y="5716588"/>
          <p14:tracePt t="112207" x="5280025" y="5734050"/>
          <p14:tracePt t="112214" x="5307013" y="5762625"/>
          <p14:tracePt t="112221" x="5326063" y="5780088"/>
          <p14:tracePt t="112228" x="5362575" y="5807075"/>
          <p14:tracePt t="112235" x="5399088" y="5835650"/>
          <p14:tracePt t="112242" x="5462588" y="5862638"/>
          <p14:tracePt t="112248" x="5535613" y="5889625"/>
          <p14:tracePt t="112255" x="5599113" y="5899150"/>
          <p14:tracePt t="112262" x="5654675" y="5908675"/>
          <p14:tracePt t="112269" x="5700713" y="5908675"/>
          <p14:tracePt t="112277" x="5754688" y="5908675"/>
          <p14:tracePt t="112282" x="5800725" y="5899150"/>
          <p14:tracePt t="112290" x="5854700" y="5872163"/>
          <p14:tracePt t="112296" x="5900738" y="5853113"/>
          <p14:tracePt t="112302" x="5937250" y="5826125"/>
          <p14:tracePt t="112310" x="5965825" y="5807075"/>
          <p14:tracePt t="112317" x="5983288" y="5789613"/>
          <p14:tracePt t="112324" x="6010275" y="5762625"/>
          <p14:tracePt t="112331" x="6029325" y="5743575"/>
          <p14:tracePt t="112338" x="6038850" y="5726113"/>
          <p14:tracePt t="112345" x="6046788" y="5697538"/>
          <p14:tracePt t="112351" x="6046788" y="5689600"/>
          <p14:tracePt t="112358" x="6056313" y="5653088"/>
          <p14:tracePt t="112365" x="6056313" y="5616575"/>
          <p14:tracePt t="112372" x="6056313" y="5570538"/>
          <p14:tracePt t="112378" x="6029325" y="5543550"/>
          <p14:tracePt t="112387" x="6010275" y="5497513"/>
          <p14:tracePt t="112396" x="5973763" y="5451475"/>
          <p14:tracePt t="112400" x="5946775" y="5434013"/>
          <p14:tracePt t="112406" x="5883275" y="5378450"/>
          <p14:tracePt t="112413" x="5800725" y="5324475"/>
          <p14:tracePt t="112420" x="5737225" y="5287963"/>
          <p14:tracePt t="112427" x="5672138" y="5259388"/>
          <p14:tracePt t="112433" x="5618163" y="5241925"/>
          <p14:tracePt t="112441" x="5535613" y="5222875"/>
          <p14:tracePt t="112447" x="5472113" y="5205413"/>
          <p14:tracePt t="112454" x="5416550" y="5186363"/>
          <p14:tracePt t="112462" x="5353050" y="5178425"/>
          <p14:tracePt t="112468" x="5316538" y="5168900"/>
          <p14:tracePt t="112474" x="5270500" y="5168900"/>
          <p14:tracePt t="112481" x="5233988" y="5168900"/>
          <p14:tracePt t="112489" x="5187950" y="5168900"/>
          <p14:tracePt t="112496" x="5160963" y="5168900"/>
          <p14:tracePt t="112502" x="5133975" y="5168900"/>
          <p14:tracePt t="112511" x="5114925" y="5178425"/>
          <p14:tracePt t="112516" x="5087938" y="5178425"/>
          <p14:tracePt t="112523" x="5051425" y="5186363"/>
          <p14:tracePt t="112530" x="5033963" y="5195888"/>
          <p14:tracePt t="112536" x="5014913" y="5205413"/>
          <p14:tracePt t="112544" x="5005388" y="5205413"/>
          <p14:tracePt t="112550" x="4987925" y="5222875"/>
          <p14:tracePt t="112557" x="4987925" y="5232400"/>
          <p14:tracePt t="112563" x="4968875" y="5251450"/>
          <p14:tracePt t="112571" x="4951413" y="5278438"/>
          <p14:tracePt t="112578" x="4941888" y="5295900"/>
          <p14:tracePt t="112585" x="4941888" y="5341938"/>
          <p14:tracePt t="112591" x="4941888" y="5368925"/>
          <p14:tracePt t="112598" x="4941888" y="5424488"/>
          <p14:tracePt t="112604" x="4960938" y="5487988"/>
          <p14:tracePt t="112611" x="4968875" y="5543550"/>
          <p14:tracePt t="112619" x="4997450" y="5624513"/>
          <p14:tracePt t="112627" x="5041900" y="5689600"/>
          <p14:tracePt t="112632" x="5060950" y="5734050"/>
          <p14:tracePt t="112639" x="5097463" y="5780088"/>
          <p14:tracePt t="112646" x="5114925" y="5807075"/>
          <p14:tracePt t="112652" x="5151438" y="5826125"/>
          <p14:tracePt t="112660" x="5170488" y="5862638"/>
          <p14:tracePt t="112667" x="5197475" y="5889625"/>
          <p14:tracePt t="112674" x="5233988" y="5918200"/>
          <p14:tracePt t="112680" x="5253038" y="5945188"/>
          <p14:tracePt t="112687" x="5280025" y="5962650"/>
          <p14:tracePt t="112694" x="5316538" y="5981700"/>
          <p14:tracePt t="112700" x="5343525" y="6008688"/>
          <p14:tracePt t="112707" x="5370513" y="6027738"/>
          <p14:tracePt t="112715" x="5426075" y="6035675"/>
          <p14:tracePt t="112722" x="5489575" y="6045200"/>
          <p14:tracePt t="112728" x="5562600" y="6045200"/>
          <p14:tracePt t="112737" x="5627688" y="6045200"/>
          <p14:tracePt t="112743" x="5700713" y="6035675"/>
          <p14:tracePt t="112750" x="5745163" y="6027738"/>
          <p14:tracePt t="112755" x="5791200" y="5999163"/>
          <p14:tracePt t="112763" x="5837238" y="5981700"/>
          <p14:tracePt t="112770" x="5864225" y="5954713"/>
          <p14:tracePt t="112777" x="5891213" y="5926138"/>
          <p14:tracePt t="112783" x="5929313" y="5889625"/>
          <p14:tracePt t="112790" x="5946775" y="5872163"/>
          <p14:tracePt t="112797" x="5965825" y="5843588"/>
          <p14:tracePt t="112804" x="5973763" y="5826125"/>
          <p14:tracePt t="112811" x="5983288" y="5816600"/>
          <p14:tracePt t="112818" x="5983288" y="5799138"/>
          <p14:tracePt t="112825" x="5992813" y="5780088"/>
          <p14:tracePt t="112831" x="5992813" y="5762625"/>
          <p14:tracePt t="112838" x="5992813" y="5743575"/>
          <p14:tracePt t="112845" x="5992813" y="5716588"/>
          <p14:tracePt t="112851" x="5983288" y="5697538"/>
          <p14:tracePt t="112859" x="5973763" y="5680075"/>
          <p14:tracePt t="112865" x="5946775" y="5661025"/>
          <p14:tracePt t="112872" x="5929313" y="5643563"/>
          <p14:tracePt t="112879" x="5910263" y="5634038"/>
          <p14:tracePt t="112886" x="5873750" y="5616575"/>
          <p14:tracePt t="112893" x="5854700" y="5616575"/>
          <p14:tracePt t="112900" x="5837238" y="5607050"/>
          <p14:tracePt t="112907" x="5818188" y="5607050"/>
          <p14:tracePt t="112914" x="5791200" y="5607050"/>
          <p14:tracePt t="112920" x="5773738" y="5607050"/>
          <p14:tracePt t="112927" x="5754688" y="5624513"/>
          <p14:tracePt t="112934" x="5737225" y="5624513"/>
          <p14:tracePt t="112941" x="5718175" y="5634038"/>
          <p14:tracePt t="112947" x="5708650" y="5634038"/>
          <p14:tracePt t="112955" x="5700713" y="5634038"/>
          <p14:tracePt t="112968" x="5691188" y="5634038"/>
          <p14:tracePt t="112976" x="5681663" y="5634038"/>
          <p14:tracePt t="112983" x="5672138" y="5634038"/>
          <p14:tracePt t="112989" x="5664200" y="5634038"/>
          <p14:tracePt t="112996" x="5645150" y="5634038"/>
          <p14:tracePt t="114419" x="5708650" y="5607050"/>
          <p14:tracePt t="114424" x="5827713" y="5551488"/>
          <p14:tracePt t="114431" x="5973763" y="5487988"/>
          <p14:tracePt t="114437" x="6229350" y="5378450"/>
          <p14:tracePt t="114445" x="6503988" y="5259388"/>
          <p14:tracePt t="114452" x="6732588" y="5195888"/>
          <p14:tracePt t="114466" x="7124700" y="5132388"/>
          <p14:tracePt t="114472" x="7326313" y="5113338"/>
          <p14:tracePt t="114479" x="7489825" y="5113338"/>
          <p14:tracePt t="114486" x="7627938" y="5113338"/>
          <p14:tracePt t="114494" x="7747000" y="5113338"/>
          <p14:tracePt t="114500" x="7856538" y="5113338"/>
          <p14:tracePt t="114507" x="7929563" y="5113338"/>
          <p14:tracePt t="114514" x="8002588" y="5113338"/>
          <p14:tracePt t="114520" x="8056563" y="5113338"/>
          <p14:tracePt t="114527" x="8112125" y="5113338"/>
          <p14:tracePt t="114534" x="8148638" y="5113338"/>
          <p14:tracePt t="114541" x="8175625" y="5132388"/>
          <p14:tracePt t="114548" x="8194675" y="5132388"/>
          <p14:tracePt t="114555" x="8202613" y="5132388"/>
          <p14:tracePt t="114561" x="8212138" y="5132388"/>
          <p14:tracePt t="115083" x="8258175" y="5122863"/>
          <p14:tracePt t="115089" x="8304213" y="5095875"/>
          <p14:tracePt t="115096" x="8358188" y="5086350"/>
          <p14:tracePt t="115104" x="8421688" y="5059363"/>
          <p14:tracePt t="115110" x="8467725" y="5049838"/>
          <p14:tracePt t="115126" x="8550275" y="5013325"/>
          <p14:tracePt t="115130" x="8596313" y="5003800"/>
          <p14:tracePt t="115137" x="8650288" y="4995863"/>
          <p14:tracePt t="115145" x="8696325" y="4967288"/>
          <p14:tracePt t="115151" x="8742363" y="4959350"/>
          <p14:tracePt t="115158" x="8778875" y="4949825"/>
          <p14:tracePt t="115165" x="8842375" y="4940300"/>
          <p14:tracePt t="115172" x="8915400" y="4922838"/>
          <p14:tracePt t="115179" x="9015413" y="4894263"/>
          <p14:tracePt t="115185" x="9088438" y="4884738"/>
        </p14:tracePtLst>
      </p14:laserTrace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352" y="0"/>
            <a:ext cx="8424936" cy="548680"/>
          </a:xfrm>
        </p:spPr>
        <p:txBody>
          <a:bodyPr/>
          <a:lstStyle/>
          <a:p>
            <a:r>
              <a:rPr lang="en-US" dirty="0"/>
              <a:t>Concept of chromophore and auxochrome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2352" y="665085"/>
            <a:ext cx="8250088" cy="607628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b="1" dirty="0"/>
              <a:t>Chromophore -</a:t>
            </a:r>
          </a:p>
          <a:p>
            <a:pPr algn="just"/>
            <a:r>
              <a:rPr lang="en-US" sz="2600" dirty="0"/>
              <a:t>A covalently bonded unsaturated group responsible for electronic absorption is called chromophore or </a:t>
            </a:r>
            <a:r>
              <a:rPr lang="en-US" sz="2600" dirty="0" err="1"/>
              <a:t>chromophoric</a:t>
            </a:r>
            <a:r>
              <a:rPr lang="en-US" sz="2600" dirty="0"/>
              <a:t> group.</a:t>
            </a:r>
          </a:p>
          <a:p>
            <a:pPr algn="just"/>
            <a:r>
              <a:rPr lang="en-US" sz="2600" dirty="0"/>
              <a:t>Examples: alkene, alkyne, carbonyl, nitro-compounds, thiocarbonyl,  etc. </a:t>
            </a:r>
          </a:p>
          <a:p>
            <a:pPr algn="just"/>
            <a:r>
              <a:rPr lang="en-US" sz="2600" dirty="0"/>
              <a:t>They exhibit absorption in UV and visible region. The color of a molecule is due to one or more such chromophoric groups.</a:t>
            </a:r>
          </a:p>
          <a:p>
            <a:pPr algn="just"/>
            <a:r>
              <a:rPr lang="en-US" sz="2800" dirty="0"/>
              <a:t>They can be of two types: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/>
              <a:t>Chromophores which contains </a:t>
            </a:r>
            <a:r>
              <a:rPr lang="el-GR" sz="2800" dirty="0">
                <a:latin typeface="SimHei" panose="02010609060101010101" pitchFamily="49" charset="-122"/>
                <a:ea typeface="SimHei" panose="02010609060101010101" pitchFamily="49" charset="-122"/>
              </a:rPr>
              <a:t>π</a:t>
            </a:r>
            <a:r>
              <a:rPr lang="en-GB" sz="2800" dirty="0">
                <a:latin typeface="+mj-lt"/>
                <a:ea typeface="SimHei" panose="02010609060101010101" pitchFamily="49" charset="-122"/>
              </a:rPr>
              <a:t>electrons and undergo </a:t>
            </a:r>
            <a:r>
              <a:rPr lang="el-GR" sz="2800" dirty="0">
                <a:latin typeface="SimHei" panose="02010609060101010101" pitchFamily="49" charset="-122"/>
                <a:ea typeface="SimHei" panose="02010609060101010101" pitchFamily="49" charset="-122"/>
              </a:rPr>
              <a:t>π</a:t>
            </a:r>
            <a:r>
              <a:rPr lang="en-GB" sz="2800" dirty="0">
                <a:latin typeface="SimHei" panose="02010609060101010101" pitchFamily="49" charset="-122"/>
                <a:ea typeface="SimHei" panose="02010609060101010101" pitchFamily="49" charset="-122"/>
              </a:rPr>
              <a:t>-</a:t>
            </a:r>
            <a:r>
              <a:rPr lang="el-GR" sz="2800" dirty="0">
                <a:latin typeface="SimHei" panose="02010609060101010101" pitchFamily="49" charset="-122"/>
                <a:ea typeface="SimHei" panose="02010609060101010101" pitchFamily="49" charset="-122"/>
              </a:rPr>
              <a:t> π</a:t>
            </a:r>
            <a:r>
              <a:rPr lang="en-GB" sz="2800" dirty="0">
                <a:latin typeface="SimHei" panose="02010609060101010101" pitchFamily="49" charset="-122"/>
                <a:ea typeface="SimHei" panose="02010609060101010101" pitchFamily="49" charset="-122"/>
              </a:rPr>
              <a:t>* </a:t>
            </a:r>
            <a:r>
              <a:rPr lang="en-GB" sz="2800" dirty="0">
                <a:latin typeface="+mj-lt"/>
                <a:ea typeface="SimHei" panose="02010609060101010101" pitchFamily="49" charset="-122"/>
              </a:rPr>
              <a:t>transitions. Examples: ethylene, acetylenes etc.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/>
              <a:t>Chromophores which contains </a:t>
            </a:r>
            <a:r>
              <a:rPr lang="el-GR" sz="2800" dirty="0">
                <a:latin typeface="SimHei" panose="02010609060101010101" pitchFamily="49" charset="-122"/>
                <a:ea typeface="SimHei" panose="02010609060101010101" pitchFamily="49" charset="-122"/>
              </a:rPr>
              <a:t>π</a:t>
            </a:r>
            <a:r>
              <a:rPr lang="en-GB" sz="2800" dirty="0">
                <a:latin typeface="+mj-lt"/>
                <a:ea typeface="SimHei" panose="02010609060101010101" pitchFamily="49" charset="-122"/>
              </a:rPr>
              <a:t>electrons and n electrons and undergo </a:t>
            </a:r>
            <a:r>
              <a:rPr lang="el-GR" sz="2800" dirty="0">
                <a:latin typeface="SimHei" panose="02010609060101010101" pitchFamily="49" charset="-122"/>
                <a:ea typeface="SimHei" panose="02010609060101010101" pitchFamily="49" charset="-122"/>
              </a:rPr>
              <a:t>π</a:t>
            </a:r>
            <a:r>
              <a:rPr lang="en-GB" sz="2800" dirty="0">
                <a:latin typeface="SimHei" panose="02010609060101010101" pitchFamily="49" charset="-122"/>
                <a:ea typeface="SimHei" panose="02010609060101010101" pitchFamily="49" charset="-122"/>
              </a:rPr>
              <a:t>-</a:t>
            </a:r>
            <a:r>
              <a:rPr lang="el-GR" sz="2800" dirty="0">
                <a:latin typeface="SimHei" panose="02010609060101010101" pitchFamily="49" charset="-122"/>
                <a:ea typeface="SimHei" panose="02010609060101010101" pitchFamily="49" charset="-122"/>
              </a:rPr>
              <a:t>π</a:t>
            </a:r>
            <a:r>
              <a:rPr lang="en-GB" sz="2800" dirty="0">
                <a:latin typeface="SimHei" panose="02010609060101010101" pitchFamily="49" charset="-122"/>
                <a:ea typeface="SimHei" panose="02010609060101010101" pitchFamily="49" charset="-122"/>
              </a:rPr>
              <a:t>* and n-</a:t>
            </a:r>
            <a:r>
              <a:rPr lang="el-GR" sz="2800" dirty="0">
                <a:latin typeface="SimHei" panose="02010609060101010101" pitchFamily="49" charset="-122"/>
                <a:ea typeface="SimHei" panose="02010609060101010101" pitchFamily="49" charset="-122"/>
              </a:rPr>
              <a:t>π</a:t>
            </a:r>
            <a:r>
              <a:rPr lang="en-GB" sz="2800" dirty="0">
                <a:latin typeface="SimHei" panose="02010609060101010101" pitchFamily="49" charset="-122"/>
                <a:ea typeface="SimHei" panose="02010609060101010101" pitchFamily="49" charset="-122"/>
              </a:rPr>
              <a:t>* </a:t>
            </a:r>
            <a:r>
              <a:rPr lang="en-GB" sz="2800" dirty="0">
                <a:latin typeface="+mj-lt"/>
                <a:ea typeface="SimHei" panose="02010609060101010101" pitchFamily="49" charset="-122"/>
              </a:rPr>
              <a:t>transitions. Examples: carbonyls, nitriles, azo compounds etc.</a:t>
            </a:r>
          </a:p>
          <a:p>
            <a:pPr algn="just"/>
            <a:endParaRPr lang="en-US" sz="2600" dirty="0"/>
          </a:p>
          <a:p>
            <a:pPr algn="just"/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923402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8960"/>
    </mc:Choice>
    <mc:Fallback>
      <p:transition spd="slow" advTm="228960"/>
    </mc:Fallback>
  </mc:AlternateContent>
  <p:extLst>
    <p:ext uri="{3A86A75C-4F4B-4683-9AE1-C65F6400EC91}">
      <p14:laserTraceLst xmlns:p14="http://schemas.microsoft.com/office/powerpoint/2010/main">
        <p14:tracePtLst>
          <p14:tracePt t="1343" x="8861425" y="2803525"/>
          <p14:tracePt t="1348" x="8559800" y="2803525"/>
          <p14:tracePt t="1355" x="8248650" y="2784475"/>
          <p14:tracePt t="1366" x="7947025" y="2784475"/>
          <p14:tracePt t="1369" x="7600950" y="2794000"/>
          <p14:tracePt t="1376" x="7243763" y="2857500"/>
          <p14:tracePt t="1383" x="6915150" y="2922588"/>
          <p14:tracePt t="1390" x="6577013" y="3022600"/>
          <p14:tracePt t="1397" x="6238875" y="3132138"/>
          <p14:tracePt t="1404" x="5956300" y="3268663"/>
          <p14:tracePt t="1409" x="5708650" y="3406775"/>
          <p14:tracePt t="1418" x="5453063" y="3560763"/>
          <p14:tracePt t="1423" x="5297488" y="3670300"/>
          <p14:tracePt t="1431" x="5114925" y="3789363"/>
          <p14:tracePt t="1438" x="4978400" y="3908425"/>
          <p14:tracePt t="1444" x="4859338" y="4027488"/>
          <p14:tracePt t="1452" x="4749800" y="4164013"/>
          <p14:tracePt t="1459" x="4695825" y="4264025"/>
          <p14:tracePt t="1465" x="4649788" y="4383088"/>
          <p14:tracePt t="1471" x="4622800" y="4456113"/>
          <p14:tracePt t="1480" x="4603750" y="4502150"/>
          <p14:tracePt t="1485" x="4603750" y="4548188"/>
          <p14:tracePt t="1492" x="4603750" y="4575175"/>
          <p14:tracePt t="1500" x="4613275" y="4584700"/>
          <p14:tracePt t="201151" x="4594225" y="4584700"/>
          <p14:tracePt t="201158" x="4567238" y="4592638"/>
          <p14:tracePt t="201164" x="4521200" y="4602163"/>
          <p14:tracePt t="201171" x="4476750" y="4629150"/>
          <p14:tracePt t="201178" x="4421188" y="4638675"/>
          <p14:tracePt t="201185" x="4375150" y="4657725"/>
          <p14:tracePt t="201192" x="4292600" y="4684713"/>
          <p14:tracePt t="201199" x="4211638" y="4730750"/>
          <p14:tracePt t="201206" x="4110038" y="4767263"/>
          <p14:tracePt t="201213" x="4000500" y="4830763"/>
          <p14:tracePt t="201220" x="3883025" y="4867275"/>
          <p14:tracePt t="201226" x="3744913" y="4930775"/>
          <p14:tracePt t="201233" x="3635375" y="4976813"/>
          <p14:tracePt t="201239" x="3535363" y="5003800"/>
          <p14:tracePt t="201247" x="3443288" y="5040313"/>
          <p14:tracePt t="201254" x="3343275" y="5068888"/>
          <p14:tracePt t="201262" x="3233738" y="5113338"/>
          <p14:tracePt t="201271" x="3097213" y="5141913"/>
          <p14:tracePt t="201275" x="2968625" y="5168900"/>
          <p14:tracePt t="201281" x="2813050" y="5214938"/>
          <p14:tracePt t="201288" x="2686050" y="5251450"/>
          <p14:tracePt t="201294" x="2540000" y="5259388"/>
          <p14:tracePt t="201301" x="2438400" y="5287963"/>
          <p14:tracePt t="201309" x="2328863" y="5305425"/>
          <p14:tracePt t="201316" x="2238375" y="5332413"/>
          <p14:tracePt t="201322" x="2119313" y="5341938"/>
          <p14:tracePt t="201328" x="2046288" y="5368925"/>
          <p14:tracePt t="201337" x="1963738" y="5378450"/>
          <p14:tracePt t="201342" x="1909763" y="5405438"/>
          <p14:tracePt t="201350" x="1863725" y="5414963"/>
          <p14:tracePt t="201356" x="1817688" y="5434013"/>
          <p14:tracePt t="201364" x="1790700" y="5451475"/>
          <p14:tracePt t="201370" x="1744663" y="5461000"/>
          <p14:tracePt t="201376" x="1717675" y="5478463"/>
          <p14:tracePt t="201384" x="1690688" y="5487988"/>
          <p14:tracePt t="201391" x="1654175" y="5497513"/>
          <p14:tracePt t="201398" x="1635125" y="5507038"/>
          <p14:tracePt t="201404" x="1625600" y="5507038"/>
          <p14:tracePt t="201411" x="1617663" y="5514975"/>
          <p14:tracePt t="201418" x="1608138" y="5514975"/>
          <p14:tracePt t="201685" x="1589088" y="5514975"/>
          <p14:tracePt t="201691" x="1562100" y="5524500"/>
          <p14:tracePt t="201698" x="1525588" y="5543550"/>
          <p14:tracePt t="201706" x="1498600" y="5543550"/>
          <p14:tracePt t="201713" x="1470025" y="5551488"/>
          <p14:tracePt t="201720" x="1443038" y="5551488"/>
          <p14:tracePt t="201726" x="1406525" y="5551488"/>
          <p14:tracePt t="201734" x="1379538" y="5551488"/>
          <p14:tracePt t="201739" x="1352550" y="5551488"/>
          <p14:tracePt t="201746" x="1323975" y="5551488"/>
          <p14:tracePt t="201753" x="1296988" y="5551488"/>
          <p14:tracePt t="201761" x="1279525" y="5551488"/>
          <p14:tracePt t="201768" x="1243013" y="5551488"/>
          <p14:tracePt t="201774" x="1223963" y="5551488"/>
          <p14:tracePt t="201782" x="1206500" y="5543550"/>
          <p14:tracePt t="201788" x="1177925" y="5543550"/>
          <p14:tracePt t="201794" x="1160463" y="5543550"/>
          <p14:tracePt t="201802" x="1141413" y="5543550"/>
          <p14:tracePt t="201808" x="1141413" y="5534025"/>
          <p14:tracePt t="201815" x="1123950" y="5534025"/>
          <p14:tracePt t="201822" x="1114425" y="5534025"/>
          <p14:tracePt t="201829" x="1104900" y="5534025"/>
          <p14:tracePt t="201835" x="1096963" y="5534025"/>
          <p14:tracePt t="201842" x="1096963" y="5524500"/>
          <p14:tracePt t="201850" x="1087438" y="5524500"/>
          <p14:tracePt t="201856" x="1077913" y="5514975"/>
          <p14:tracePt t="201870" x="1068388" y="5514975"/>
          <p14:tracePt t="201878" x="1058863" y="5507038"/>
          <p14:tracePt t="201887" x="1050925" y="5507038"/>
          <p14:tracePt t="201903" x="1022350" y="5497513"/>
          <p14:tracePt t="201905" x="1004888" y="5487988"/>
          <p14:tracePt t="201911" x="1004888" y="5478463"/>
          <p14:tracePt t="201918" x="985838" y="5470525"/>
          <p14:tracePt t="201925" x="968375" y="5461000"/>
          <p14:tracePt t="201931" x="958850" y="5461000"/>
          <p14:tracePt t="201939" x="941388" y="5451475"/>
          <p14:tracePt t="201945" x="922338" y="5434013"/>
          <p14:tracePt t="201952" x="904875" y="5414963"/>
          <p14:tracePt t="201959" x="885825" y="5405438"/>
          <p14:tracePt t="201966" x="868363" y="5387975"/>
          <p14:tracePt t="201973" x="858838" y="5378450"/>
          <p14:tracePt t="201980" x="839788" y="5378450"/>
          <p14:tracePt t="201987" x="822325" y="5368925"/>
          <p14:tracePt t="201993" x="803275" y="5341938"/>
          <p14:tracePt t="202001" x="795338" y="5341938"/>
          <p14:tracePt t="202007" x="785813" y="5332413"/>
          <p14:tracePt t="202014" x="776288" y="5324475"/>
          <p14:tracePt t="202021" x="766763" y="5305425"/>
          <p14:tracePt t="202029" x="758825" y="5295900"/>
          <p14:tracePt t="202038" x="749300" y="5287963"/>
          <p14:tracePt t="202042" x="739775" y="5268913"/>
          <p14:tracePt t="202055" x="739775" y="5259388"/>
          <p14:tracePt t="202062" x="730250" y="5251450"/>
          <p14:tracePt t="202069" x="730250" y="5241925"/>
          <p14:tracePt t="202075" x="722313" y="5232400"/>
          <p14:tracePt t="202083" x="722313" y="5222875"/>
          <p14:tracePt t="202089" x="722313" y="5214938"/>
          <p14:tracePt t="202095" x="712788" y="5214938"/>
          <p14:tracePt t="202102" x="712788" y="5195888"/>
          <p14:tracePt t="202110" x="703263" y="5186363"/>
          <p14:tracePt t="202117" x="693738" y="5178425"/>
          <p14:tracePt t="202123" x="693738" y="5168900"/>
          <p14:tracePt t="202131" x="685800" y="5159375"/>
          <p14:tracePt t="202137" x="685800" y="5149850"/>
          <p14:tracePt t="202152" x="685800" y="5141913"/>
          <p14:tracePt t="202157" x="676275" y="5132388"/>
          <p14:tracePt t="202171" x="676275" y="5122863"/>
          <p14:tracePt t="202179" x="666750" y="5113338"/>
          <p14:tracePt t="202185" x="666750" y="5105400"/>
          <p14:tracePt t="202191" x="666750" y="5095875"/>
          <p14:tracePt t="202219" x="666750" y="5086350"/>
          <p14:tracePt t="202239" x="666750" y="5076825"/>
          <p14:tracePt t="202253" x="666750" y="5068888"/>
          <p14:tracePt t="202268" x="666750" y="5059363"/>
          <p14:tracePt t="202288" x="666750" y="5049838"/>
          <p14:tracePt t="202315" x="666750" y="5040313"/>
          <p14:tracePt t="202342" x="676275" y="5040313"/>
          <p14:tracePt t="202657" x="685800" y="5040313"/>
          <p14:tracePt t="202671" x="693738" y="5040313"/>
          <p14:tracePt t="202685" x="703263" y="5040313"/>
          <p14:tracePt t="202705" x="712788" y="5040313"/>
          <p14:tracePt t="202719" x="722313" y="5040313"/>
          <p14:tracePt t="202726" x="722313" y="5032375"/>
          <p14:tracePt t="202740" x="730250" y="5032375"/>
          <p14:tracePt t="202767" x="739775" y="5032375"/>
          <p14:tracePt t="202788" x="749300" y="5032375"/>
          <p14:tracePt t="202802" x="758825" y="5032375"/>
          <p14:tracePt t="202808" x="766763" y="5032375"/>
          <p14:tracePt t="202822" x="776288" y="5032375"/>
          <p14:tracePt t="202829" x="785813" y="5032375"/>
          <p14:tracePt t="202843" x="795338" y="5032375"/>
          <p14:tracePt t="202850" x="803275" y="5032375"/>
          <p14:tracePt t="202856" x="812800" y="5032375"/>
          <p14:tracePt t="202869" x="822325" y="5032375"/>
          <p14:tracePt t="202877" x="831850" y="5032375"/>
          <p14:tracePt t="202885" x="839788" y="5032375"/>
          <p14:tracePt t="202902" x="849313" y="5032375"/>
          <p14:tracePt t="202906" x="858838" y="5032375"/>
          <p14:tracePt t="202910" x="868363" y="5032375"/>
          <p14:tracePt t="202918" x="876300" y="5032375"/>
          <p14:tracePt t="202924" x="885825" y="5032375"/>
          <p14:tracePt t="202932" x="895350" y="5032375"/>
          <p14:tracePt t="202938" x="904875" y="5032375"/>
          <p14:tracePt t="202946" x="912813" y="5032375"/>
          <p14:tracePt t="202952" x="922338" y="5032375"/>
          <p14:tracePt t="202958" x="941388" y="5032375"/>
          <p14:tracePt t="202965" x="949325" y="5032375"/>
          <p14:tracePt t="202973" x="958850" y="5032375"/>
          <p14:tracePt t="202986" x="977900" y="5032375"/>
          <p14:tracePt t="202994" x="985838" y="5032375"/>
          <p14:tracePt t="202999" x="995363" y="5032375"/>
          <p14:tracePt t="203007" x="1004888" y="5032375"/>
          <p14:tracePt t="203013" x="1022350" y="5032375"/>
          <p14:tracePt t="203028" x="1031875" y="5032375"/>
          <p14:tracePt t="203035" x="1050925" y="5032375"/>
          <p14:tracePt t="203041" x="1068388" y="5032375"/>
          <p14:tracePt t="203048" x="1077913" y="5032375"/>
          <p14:tracePt t="203055" x="1096963" y="5032375"/>
          <p14:tracePt t="203061" x="1104900" y="5032375"/>
          <p14:tracePt t="203075" x="1114425" y="5032375"/>
          <p14:tracePt t="203083" x="1133475" y="5032375"/>
          <p14:tracePt t="203089" x="1141413" y="5032375"/>
          <p14:tracePt t="203096" x="1160463" y="5032375"/>
          <p14:tracePt t="203104" x="1169988" y="5032375"/>
          <p14:tracePt t="203110" x="1177925" y="5022850"/>
          <p14:tracePt t="203116" x="1187450" y="5022850"/>
          <p14:tracePt t="203123" x="1206500" y="5022850"/>
          <p14:tracePt t="203130" x="1214438" y="5022850"/>
          <p14:tracePt t="203137" x="1233488" y="5022850"/>
          <p14:tracePt t="203144" x="1243013" y="5022850"/>
          <p14:tracePt t="203152" x="1250950" y="5022850"/>
          <p14:tracePt t="203157" x="1260475" y="5022850"/>
          <p14:tracePt t="203164" x="1270000" y="5013325"/>
          <p14:tracePt t="203171" x="1279525" y="5013325"/>
          <p14:tracePt t="203178" x="1296988" y="5013325"/>
          <p14:tracePt t="203186" x="1306513" y="5013325"/>
          <p14:tracePt t="203191" x="1316038" y="5013325"/>
          <p14:tracePt t="203199" x="1316038" y="5003800"/>
          <p14:tracePt t="203205" x="1333500" y="5003800"/>
          <p14:tracePt t="203212" x="1343025" y="5003800"/>
          <p14:tracePt t="203219" x="1360488" y="4995863"/>
          <p14:tracePt t="203226" x="1379538" y="4995863"/>
          <p14:tracePt t="203233" x="1389063" y="4995863"/>
          <p14:tracePt t="203240" x="1406525" y="4995863"/>
          <p14:tracePt t="203247" x="1416050" y="4995863"/>
          <p14:tracePt t="203253" x="1425575" y="4995863"/>
          <p14:tracePt t="203260" x="1443038" y="4986338"/>
          <p14:tracePt t="203268" x="1462088" y="4986338"/>
          <p14:tracePt t="203273" x="1479550" y="4976813"/>
          <p14:tracePt t="203281" x="1498600" y="4976813"/>
          <p14:tracePt t="203288" x="1506538" y="4976813"/>
          <p14:tracePt t="203295" x="1516063" y="4976813"/>
          <p14:tracePt t="203302" x="1535113" y="4976813"/>
          <p14:tracePt t="203308" x="1552575" y="4976813"/>
          <p14:tracePt t="203315" x="1562100" y="4976813"/>
          <p14:tracePt t="203321" x="1571625" y="4976813"/>
          <p14:tracePt t="203329" x="1589088" y="4976813"/>
          <p14:tracePt t="203335" x="1608138" y="4976813"/>
          <p14:tracePt t="203343" x="1617663" y="4976813"/>
          <p14:tracePt t="203350" x="1635125" y="4976813"/>
          <p14:tracePt t="203356" x="1654175" y="4976813"/>
          <p14:tracePt t="203369" x="1671638" y="4976813"/>
          <p14:tracePt t="203377" x="1690688" y="4976813"/>
          <p14:tracePt t="203385" x="1698625" y="4976813"/>
          <p14:tracePt t="203390" x="1717675" y="4976813"/>
          <p14:tracePt t="203397" x="1735138" y="4976813"/>
          <p14:tracePt t="203405" x="1754188" y="4967288"/>
          <p14:tracePt t="203410" x="1763713" y="4967288"/>
          <p14:tracePt t="203419" x="1781175" y="4967288"/>
          <p14:tracePt t="203425" x="1790700" y="4967288"/>
          <p14:tracePt t="203431" x="1800225" y="4967288"/>
          <p14:tracePt t="203438" x="1817688" y="4967288"/>
          <p14:tracePt t="203445" x="1836738" y="4967288"/>
          <p14:tracePt t="203452" x="1844675" y="4967288"/>
          <p14:tracePt t="203458" x="1863725" y="4967288"/>
          <p14:tracePt t="203466" x="1881188" y="4967288"/>
          <p14:tracePt t="203473" x="1900238" y="4967288"/>
          <p14:tracePt t="203480" x="1936750" y="4967288"/>
          <p14:tracePt t="203486" x="1963738" y="4967288"/>
          <p14:tracePt t="203493" x="1990725" y="4967288"/>
          <p14:tracePt t="203502" x="2027238" y="4967288"/>
          <p14:tracePt t="203506" x="2055813" y="4967288"/>
          <p14:tracePt t="203513" x="2082800" y="4967288"/>
          <p14:tracePt t="203521" x="2128838" y="4967288"/>
          <p14:tracePt t="203527" x="2182813" y="4967288"/>
          <p14:tracePt t="203535" x="2219325" y="4967288"/>
          <p14:tracePt t="203541" x="2255838" y="4967288"/>
          <p14:tracePt t="203548" x="2311400" y="4967288"/>
          <p14:tracePt t="203555" x="2347913" y="4967288"/>
          <p14:tracePt t="203561" x="2384425" y="4967288"/>
          <p14:tracePt t="203569" x="2430463" y="4967288"/>
          <p14:tracePt t="203575" x="2466975" y="4967288"/>
          <p14:tracePt t="203583" x="2511425" y="4967288"/>
          <p14:tracePt t="203589" x="2547938" y="4967288"/>
          <p14:tracePt t="203596" x="2593975" y="4986338"/>
          <p14:tracePt t="203602" x="2620963" y="4986338"/>
          <p14:tracePt t="203609" x="2640013" y="4995863"/>
          <p14:tracePt t="203616" x="2667000" y="4995863"/>
          <p14:tracePt t="203623" x="2695575" y="4995863"/>
          <p14:tracePt t="203630" x="2703513" y="4995863"/>
          <p14:tracePt t="203637" x="2713038" y="4995863"/>
          <p14:tracePt t="203652" x="2722563" y="4995863"/>
          <p14:tracePt t="203657" x="2732088" y="4995863"/>
          <p14:tracePt t="203664" x="2740025" y="4995863"/>
          <p14:tracePt t="203671" x="2749550" y="4995863"/>
          <p14:tracePt t="203692" x="2759075" y="4995863"/>
          <p14:tracePt t="203712" x="2768600" y="4995863"/>
          <p14:tracePt t="203725" x="2776538" y="4995863"/>
          <p14:tracePt t="203740" x="2786063" y="4995863"/>
          <p14:tracePt t="203795" x="2795588" y="4995863"/>
          <p14:tracePt t="203808" x="2813050" y="4995863"/>
          <p14:tracePt t="203815" x="2822575" y="4995863"/>
          <p14:tracePt t="203822" x="2895600" y="4986338"/>
          <p14:tracePt t="203829" x="3005138" y="4976813"/>
          <p14:tracePt t="203836" x="3170238" y="4959350"/>
          <p14:tracePt t="203843" x="3370263" y="4959350"/>
          <p14:tracePt t="203850" x="3598863" y="4940300"/>
          <p14:tracePt t="203856" x="3836988" y="4922838"/>
          <p14:tracePt t="203862" x="4065588" y="4922838"/>
          <p14:tracePt t="203870" x="4265613" y="4922838"/>
          <p14:tracePt t="203876" x="4440238" y="4922838"/>
          <p14:tracePt t="203885" x="4640263" y="4922838"/>
          <p14:tracePt t="203905" x="5187950" y="4930775"/>
          <p14:tracePt t="203912" x="5334000" y="4949825"/>
          <p14:tracePt t="203920" x="5481638" y="4949825"/>
          <p14:tracePt t="203925" x="5627688" y="4949825"/>
          <p14:tracePt t="203931" x="5773738" y="4959350"/>
          <p14:tracePt t="203938" x="5864225" y="4976813"/>
          <p14:tracePt t="203946" x="5965825" y="4986338"/>
          <p14:tracePt t="203952" x="6038850" y="5003800"/>
          <p14:tracePt t="203959" x="6111875" y="5003800"/>
          <p14:tracePt t="203965" x="6175375" y="5022850"/>
          <p14:tracePt t="203973" x="6229350" y="5022850"/>
          <p14:tracePt t="203980" x="6302375" y="5040313"/>
          <p14:tracePt t="203986" x="6348413" y="5049838"/>
          <p14:tracePt t="203993" x="6375400" y="5059363"/>
          <p14:tracePt t="204001" x="6394450" y="5059363"/>
          <p14:tracePt t="204006" x="6411913" y="5059363"/>
          <p14:tracePt t="204035" x="6403975" y="5049838"/>
          <p14:tracePt t="204294" x="6540500" y="5040313"/>
          <p14:tracePt t="204302" x="6723063" y="5003800"/>
          <p14:tracePt t="204309" x="6859588" y="4976813"/>
          <p14:tracePt t="204316" x="6951663" y="4967288"/>
          <p14:tracePt t="204322" x="7024688" y="4949825"/>
          <p14:tracePt t="204329" x="7107238" y="4940300"/>
          <p14:tracePt t="204336" x="7180263" y="4930775"/>
          <p14:tracePt t="204343" x="7243763" y="4913313"/>
          <p14:tracePt t="204350" x="7280275" y="4913313"/>
          <p14:tracePt t="204356" x="7335838" y="4903788"/>
          <p14:tracePt t="204363" x="7372350" y="4894263"/>
          <p14:tracePt t="204371" x="7408863" y="4884738"/>
          <p14:tracePt t="204376" x="7435850" y="4876800"/>
          <p14:tracePt t="204385" x="7472363" y="4876800"/>
          <p14:tracePt t="204390" x="7489825" y="4867275"/>
          <p14:tracePt t="204398" x="7508875" y="4867275"/>
          <p14:tracePt t="204404" x="7518400" y="4867275"/>
          <p14:tracePt t="204412" x="7518400" y="4857750"/>
          <p14:tracePt t="204431" x="7526338" y="4857750"/>
          <p14:tracePt t="204446" x="7535863" y="4857750"/>
          <p14:tracePt t="204459" x="7545388" y="4857750"/>
          <p14:tracePt t="204466" x="7545388" y="4848225"/>
          <p14:tracePt t="204472" x="7554913" y="4848225"/>
          <p14:tracePt t="204479" x="7554913" y="4840288"/>
          <p14:tracePt t="204493" x="7564438" y="4830763"/>
          <p14:tracePt t="204507" x="7564438" y="4821238"/>
          <p14:tracePt t="204514" x="7572375" y="4821238"/>
          <p14:tracePt t="204520" x="7581900" y="4821238"/>
          <p14:tracePt t="204527" x="7591425" y="4811713"/>
          <p14:tracePt t="204548" x="7600950" y="4803775"/>
          <p14:tracePt t="204562" x="7608888" y="4794250"/>
          <p14:tracePt t="204575" x="7618413" y="4794250"/>
          <p14:tracePt t="205164" x="7545388" y="4830763"/>
          <p14:tracePt t="205171" x="7416800" y="4884738"/>
          <p14:tracePt t="205179" x="7280275" y="4930775"/>
          <p14:tracePt t="205186" x="7124700" y="5013325"/>
          <p14:tracePt t="205192" x="6997700" y="5068888"/>
          <p14:tracePt t="205206" x="6723063" y="5205413"/>
          <p14:tracePt t="205212" x="6613525" y="5259388"/>
          <p14:tracePt t="205220" x="6494463" y="5332413"/>
          <p14:tracePt t="205226" x="6357938" y="5405438"/>
          <p14:tracePt t="205233" x="6238875" y="5497513"/>
          <p14:tracePt t="205240" x="6083300" y="5588000"/>
          <p14:tracePt t="205246" x="5946775" y="5661025"/>
          <p14:tracePt t="205254" x="5818188" y="5753100"/>
          <p14:tracePt t="205261" x="5700713" y="5843588"/>
          <p14:tracePt t="205268" x="5562600" y="5935663"/>
          <p14:tracePt t="205274" x="5426075" y="6045200"/>
          <p14:tracePt t="205282" x="5289550" y="6118225"/>
          <p14:tracePt t="205288" x="5170488" y="6210300"/>
          <p14:tracePt t="205294" x="5070475" y="6291263"/>
          <p14:tracePt t="205302" x="4968875" y="6364288"/>
          <p14:tracePt t="205309" x="4887913" y="6437313"/>
          <p14:tracePt t="205316" x="4805363" y="6492875"/>
          <p14:tracePt t="205322" x="4713288" y="6556375"/>
          <p14:tracePt t="205330" x="4649788" y="6611938"/>
          <p14:tracePt t="205335" x="4586288" y="6665913"/>
          <p14:tracePt t="205342" x="4521200" y="6702425"/>
          <p14:tracePt t="205351" x="4476750" y="6738938"/>
          <p14:tracePt t="205356" x="4430713" y="6757988"/>
          <p14:tracePt t="205364" x="4394200" y="6784975"/>
          <p14:tracePt t="205370" x="4348163" y="6811963"/>
          <p14:tracePt t="205378" x="4321175" y="6838950"/>
          <p14:tracePt t="206184" x="0" y="0"/>
        </p14:tracePtLst>
      </p14:laserTraceLst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147883"/>
            <a:ext cx="8424936" cy="548680"/>
          </a:xfrm>
        </p:spPr>
        <p:txBody>
          <a:bodyPr/>
          <a:lstStyle/>
          <a:p>
            <a:r>
              <a:rPr lang="en-US" dirty="0"/>
              <a:t>Concept of chromophore and auxochrome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390858"/>
            <a:ext cx="8250088" cy="607628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b="1" dirty="0"/>
              <a:t>Chromophore -</a:t>
            </a:r>
          </a:p>
          <a:p>
            <a:pPr algn="just"/>
            <a:r>
              <a:rPr lang="en-US" sz="2600" dirty="0"/>
              <a:t>A covalently bonded unsaturated group responsible for electronic absorption is called chromophore or </a:t>
            </a:r>
            <a:r>
              <a:rPr lang="en-US" sz="2600" dirty="0" err="1"/>
              <a:t>chromophoric</a:t>
            </a:r>
            <a:r>
              <a:rPr lang="en-US" sz="2600" dirty="0"/>
              <a:t> group.</a:t>
            </a:r>
          </a:p>
          <a:p>
            <a:pPr algn="just"/>
            <a:r>
              <a:rPr lang="en-US" sz="2600" dirty="0"/>
              <a:t>Examples: alkene, alkyne, carbonyl, nitro-compounds, thiocarbonyl,  etc. </a:t>
            </a:r>
          </a:p>
          <a:p>
            <a:pPr algn="just"/>
            <a:r>
              <a:rPr lang="en-US" sz="2600" dirty="0"/>
              <a:t>They exhibit absorption in UV and visible region. The color of a molecule is due to one or more such chromophoric groups.</a:t>
            </a:r>
          </a:p>
          <a:p>
            <a:pPr algn="just"/>
            <a:r>
              <a:rPr lang="en-US" sz="2800" dirty="0"/>
              <a:t>They can be of two types: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/>
              <a:t>Chromophores which contains </a:t>
            </a:r>
            <a:r>
              <a:rPr lang="el-GR" sz="2800" dirty="0">
                <a:latin typeface="SimHei" panose="02010609060101010101" pitchFamily="49" charset="-122"/>
                <a:ea typeface="SimHei" panose="02010609060101010101" pitchFamily="49" charset="-122"/>
              </a:rPr>
              <a:t>π</a:t>
            </a:r>
            <a:r>
              <a:rPr lang="en-GB" sz="2800" dirty="0">
                <a:latin typeface="+mj-lt"/>
                <a:ea typeface="SimHei" panose="02010609060101010101" pitchFamily="49" charset="-122"/>
              </a:rPr>
              <a:t>electrons and undergo </a:t>
            </a:r>
            <a:r>
              <a:rPr lang="el-GR" sz="2800" dirty="0">
                <a:latin typeface="SimHei" panose="02010609060101010101" pitchFamily="49" charset="-122"/>
                <a:ea typeface="SimHei" panose="02010609060101010101" pitchFamily="49" charset="-122"/>
              </a:rPr>
              <a:t>π</a:t>
            </a:r>
            <a:r>
              <a:rPr lang="en-GB" sz="2800" dirty="0">
                <a:latin typeface="SimHei" panose="02010609060101010101" pitchFamily="49" charset="-122"/>
                <a:ea typeface="SimHei" panose="02010609060101010101" pitchFamily="49" charset="-122"/>
              </a:rPr>
              <a:t>-</a:t>
            </a:r>
            <a:r>
              <a:rPr lang="el-GR" sz="2800" dirty="0">
                <a:latin typeface="SimHei" panose="02010609060101010101" pitchFamily="49" charset="-122"/>
                <a:ea typeface="SimHei" panose="02010609060101010101" pitchFamily="49" charset="-122"/>
              </a:rPr>
              <a:t> π</a:t>
            </a:r>
            <a:r>
              <a:rPr lang="en-GB" sz="2800" dirty="0">
                <a:latin typeface="SimHei" panose="02010609060101010101" pitchFamily="49" charset="-122"/>
                <a:ea typeface="SimHei" panose="02010609060101010101" pitchFamily="49" charset="-122"/>
              </a:rPr>
              <a:t>* </a:t>
            </a:r>
            <a:r>
              <a:rPr lang="en-GB" sz="2800" dirty="0">
                <a:latin typeface="+mj-lt"/>
                <a:ea typeface="SimHei" panose="02010609060101010101" pitchFamily="49" charset="-122"/>
              </a:rPr>
              <a:t>transitions. Examples: ethylene, acetylenes etc.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/>
              <a:t>Chromophores which contains </a:t>
            </a:r>
          </a:p>
          <a:p>
            <a:pPr marL="0" indent="0" algn="just">
              <a:buNone/>
            </a:pPr>
            <a:r>
              <a:rPr lang="en-GB" sz="28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l-GR" sz="2800" dirty="0">
                <a:latin typeface="SimHei" panose="02010609060101010101" pitchFamily="49" charset="-122"/>
                <a:ea typeface="SimHei" panose="02010609060101010101" pitchFamily="49" charset="-122"/>
              </a:rPr>
              <a:t>π</a:t>
            </a:r>
            <a:r>
              <a:rPr lang="en-GB" sz="2800" dirty="0">
                <a:latin typeface="+mj-lt"/>
                <a:ea typeface="SimHei" panose="02010609060101010101" pitchFamily="49" charset="-122"/>
              </a:rPr>
              <a:t>electrons and n electrons and</a:t>
            </a:r>
          </a:p>
          <a:p>
            <a:pPr marL="0" indent="0" algn="just">
              <a:buNone/>
            </a:pPr>
            <a:r>
              <a:rPr lang="en-GB" sz="2800" dirty="0">
                <a:latin typeface="+mj-lt"/>
                <a:ea typeface="SimHei" panose="02010609060101010101" pitchFamily="49" charset="-122"/>
              </a:rPr>
              <a:t>  undergo </a:t>
            </a:r>
            <a:r>
              <a:rPr lang="el-GR" sz="2800" dirty="0">
                <a:latin typeface="SimHei" panose="02010609060101010101" pitchFamily="49" charset="-122"/>
                <a:ea typeface="SimHei" panose="02010609060101010101" pitchFamily="49" charset="-122"/>
              </a:rPr>
              <a:t>π</a:t>
            </a:r>
            <a:r>
              <a:rPr lang="en-GB" sz="2800" dirty="0">
                <a:latin typeface="SimHei" panose="02010609060101010101" pitchFamily="49" charset="-122"/>
                <a:ea typeface="SimHei" panose="02010609060101010101" pitchFamily="49" charset="-122"/>
              </a:rPr>
              <a:t>-</a:t>
            </a:r>
            <a:r>
              <a:rPr lang="el-GR" sz="2800" dirty="0">
                <a:latin typeface="SimHei" panose="02010609060101010101" pitchFamily="49" charset="-122"/>
                <a:ea typeface="SimHei" panose="02010609060101010101" pitchFamily="49" charset="-122"/>
              </a:rPr>
              <a:t>π</a:t>
            </a:r>
            <a:r>
              <a:rPr lang="en-GB" sz="2800" dirty="0">
                <a:latin typeface="SimHei" panose="02010609060101010101" pitchFamily="49" charset="-122"/>
                <a:ea typeface="SimHei" panose="02010609060101010101" pitchFamily="49" charset="-122"/>
              </a:rPr>
              <a:t>* and n-</a:t>
            </a:r>
            <a:r>
              <a:rPr lang="el-GR" sz="2800" dirty="0">
                <a:latin typeface="SimHei" panose="02010609060101010101" pitchFamily="49" charset="-122"/>
                <a:ea typeface="SimHei" panose="02010609060101010101" pitchFamily="49" charset="-122"/>
              </a:rPr>
              <a:t>π</a:t>
            </a:r>
            <a:r>
              <a:rPr lang="en-GB" sz="2800" dirty="0">
                <a:latin typeface="SimHei" panose="02010609060101010101" pitchFamily="49" charset="-122"/>
                <a:ea typeface="SimHei" panose="02010609060101010101" pitchFamily="49" charset="-122"/>
              </a:rPr>
              <a:t>* </a:t>
            </a:r>
          </a:p>
          <a:p>
            <a:pPr marL="0" indent="0" algn="just">
              <a:buNone/>
            </a:pPr>
            <a:r>
              <a:rPr lang="en-GB" sz="2800" dirty="0">
                <a:latin typeface="+mj-lt"/>
                <a:ea typeface="SimHei" panose="02010609060101010101" pitchFamily="49" charset="-122"/>
              </a:rPr>
              <a:t>  transitions. Examples: carbonyls,</a:t>
            </a:r>
          </a:p>
          <a:p>
            <a:pPr marL="0" indent="0" algn="just">
              <a:buNone/>
            </a:pPr>
            <a:r>
              <a:rPr lang="en-GB" sz="2800" dirty="0">
                <a:latin typeface="+mj-lt"/>
                <a:ea typeface="SimHei" panose="02010609060101010101" pitchFamily="49" charset="-122"/>
              </a:rPr>
              <a:t>  nitriles, azo compounds etc.</a:t>
            </a:r>
          </a:p>
          <a:p>
            <a:pPr algn="just"/>
            <a:endParaRPr lang="en-US" sz="2600" dirty="0"/>
          </a:p>
          <a:p>
            <a:pPr algn="just"/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1124811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7699"/>
    </mc:Choice>
    <mc:Fallback>
      <p:transition spd="slow" advTm="77699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1967</TotalTime>
  <Words>1773</Words>
  <Application>Microsoft Office PowerPoint</Application>
  <PresentationFormat>On-screen Show (4:3)</PresentationFormat>
  <Paragraphs>175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SimHei</vt:lpstr>
      <vt:lpstr>Arial</vt:lpstr>
      <vt:lpstr>Calibri</vt:lpstr>
      <vt:lpstr>Cambria Math</vt:lpstr>
      <vt:lpstr>Century Schoolbook</vt:lpstr>
      <vt:lpstr>Wingdings</vt:lpstr>
      <vt:lpstr>Wingdings 2</vt:lpstr>
      <vt:lpstr>Oriel</vt:lpstr>
      <vt:lpstr>UV- Visible Spectroscopy</vt:lpstr>
      <vt:lpstr>Content </vt:lpstr>
      <vt:lpstr>Introduction </vt:lpstr>
      <vt:lpstr>types of transition</vt:lpstr>
      <vt:lpstr>PowerPoint Presentation</vt:lpstr>
      <vt:lpstr>types of transition</vt:lpstr>
      <vt:lpstr>Types of transition</vt:lpstr>
      <vt:lpstr>Concept of chromophore and auxochrome</vt:lpstr>
      <vt:lpstr>Concept of chromophore and auxochrome</vt:lpstr>
      <vt:lpstr>PowerPoint Presentation</vt:lpstr>
      <vt:lpstr>Absorption and intensity shifts</vt:lpstr>
      <vt:lpstr>Absorption and intensity shifts</vt:lpstr>
      <vt:lpstr>PowerPoint Presentation</vt:lpstr>
      <vt:lpstr>Absorption and intensity shifts</vt:lpstr>
      <vt:lpstr>Principle </vt:lpstr>
      <vt:lpstr>PowerPoint Presentation</vt:lpstr>
      <vt:lpstr>instrumentation</vt:lpstr>
      <vt:lpstr>1. radiation source </vt:lpstr>
      <vt:lpstr>2. WAVELENGTH SELECTION </vt:lpstr>
      <vt:lpstr>3. Sample and reference cells</vt:lpstr>
      <vt:lpstr>4. Detector</vt:lpstr>
      <vt:lpstr>5. Amplifier</vt:lpstr>
      <vt:lpstr>6. Recording devices</vt:lpstr>
      <vt:lpstr>Applications  of UV-Vis spectroscopy</vt:lpstr>
      <vt:lpstr>Applications  of UV-Vis spectroscopy</vt:lpstr>
      <vt:lpstr>Applications  of UV-Vis spectroscopy</vt:lpstr>
      <vt:lpstr>Limitations of uv-visible spectroscopy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Neeti Rathore</cp:lastModifiedBy>
  <cp:revision>48</cp:revision>
  <dcterms:created xsi:type="dcterms:W3CDTF">2022-05-16T10:20:31Z</dcterms:created>
  <dcterms:modified xsi:type="dcterms:W3CDTF">2023-04-26T06:43:43Z</dcterms:modified>
</cp:coreProperties>
</file>